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handoutMasterIdLst>
    <p:handoutMasterId r:id="rId27"/>
  </p:handoutMasterIdLst>
  <p:sldIdLst>
    <p:sldId id="266" r:id="rId2"/>
    <p:sldId id="357" r:id="rId3"/>
    <p:sldId id="341" r:id="rId4"/>
    <p:sldId id="443" r:id="rId5"/>
    <p:sldId id="445" r:id="rId6"/>
    <p:sldId id="444" r:id="rId7"/>
    <p:sldId id="448" r:id="rId8"/>
    <p:sldId id="447" r:id="rId9"/>
    <p:sldId id="355" r:id="rId10"/>
    <p:sldId id="356" r:id="rId11"/>
    <p:sldId id="446" r:id="rId12"/>
    <p:sldId id="350" r:id="rId13"/>
    <p:sldId id="365" r:id="rId14"/>
    <p:sldId id="375" r:id="rId15"/>
    <p:sldId id="367" r:id="rId16"/>
    <p:sldId id="382" r:id="rId17"/>
    <p:sldId id="450" r:id="rId18"/>
    <p:sldId id="452" r:id="rId19"/>
    <p:sldId id="451" r:id="rId20"/>
    <p:sldId id="455" r:id="rId21"/>
    <p:sldId id="456" r:id="rId22"/>
    <p:sldId id="454" r:id="rId23"/>
    <p:sldId id="457" r:id="rId24"/>
    <p:sldId id="284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05E"/>
    <a:srgbClr val="CBDE9A"/>
    <a:srgbClr val="898989"/>
    <a:srgbClr val="F1F5E9"/>
    <a:srgbClr val="DBDFE5"/>
    <a:srgbClr val="DDE1E7"/>
    <a:srgbClr val="D2D8E0"/>
    <a:srgbClr val="D1E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5829" autoAdjust="0"/>
  </p:normalViewPr>
  <p:slideViewPr>
    <p:cSldViewPr snapToGrid="0">
      <p:cViewPr>
        <p:scale>
          <a:sx n="121" d="100"/>
          <a:sy n="121" d="100"/>
        </p:scale>
        <p:origin x="-1350" y="72"/>
      </p:cViewPr>
      <p:guideLst>
        <p:guide orient="horz" pos="981"/>
        <p:guide orient="horz" pos="821"/>
        <p:guide orient="horz" pos="326"/>
        <p:guide orient="horz" pos="3815"/>
        <p:guide orient="horz" pos="2397"/>
        <p:guide pos="2820"/>
        <p:guide pos="216"/>
        <p:guide pos="5419"/>
        <p:guide pos="4662"/>
        <p:guide pos="709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3159D-86F9-4F9C-B245-E26FD35B621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F1F92F9-A993-42E5-BBE7-747525CAE103}">
      <dgm:prSet phldrT="[Text]" custT="1"/>
      <dgm:spPr/>
      <dgm:t>
        <a:bodyPr/>
        <a:lstStyle/>
        <a:p>
          <a:r>
            <a:rPr lang="en-GB" sz="2400" noProof="0" dirty="0" smtClean="0">
              <a:latin typeface="LMU CompatilFact" panose="02000500060000020003" pitchFamily="2" charset="0"/>
            </a:rPr>
            <a:t>clinical disaster management</a:t>
          </a:r>
          <a:endParaRPr lang="en-GB" sz="2400" noProof="0" dirty="0">
            <a:latin typeface="LMU CompatilFact" panose="02000500060000020003" pitchFamily="2" charset="0"/>
          </a:endParaRPr>
        </a:p>
      </dgm:t>
    </dgm:pt>
    <dgm:pt modelId="{F5CB81FC-7EA0-4BF7-B7AE-69895A535259}" type="parTrans" cxnId="{D5CA30C4-C4F7-4D72-B7B0-2BF6AA1E7358}">
      <dgm:prSet/>
      <dgm:spPr/>
      <dgm:t>
        <a:bodyPr/>
        <a:lstStyle/>
        <a:p>
          <a:endParaRPr lang="de-DE"/>
        </a:p>
      </dgm:t>
    </dgm:pt>
    <dgm:pt modelId="{85E5DA1A-60DA-4A3E-AEE7-FA4DA1FC5989}" type="sibTrans" cxnId="{D5CA30C4-C4F7-4D72-B7B0-2BF6AA1E7358}">
      <dgm:prSet/>
      <dgm:spPr/>
      <dgm:t>
        <a:bodyPr/>
        <a:lstStyle/>
        <a:p>
          <a:endParaRPr lang="de-DE"/>
        </a:p>
      </dgm:t>
    </dgm:pt>
    <dgm:pt modelId="{ED8133FE-26F4-4C47-BD39-17CBF3C59C22}">
      <dgm:prSet phldrT="[Text]"/>
      <dgm:spPr/>
      <dgm:t>
        <a:bodyPr/>
        <a:lstStyle/>
        <a:p>
          <a:r>
            <a:rPr lang="en-GB" noProof="0" dirty="0" smtClean="0"/>
            <a:t>Planning</a:t>
          </a:r>
          <a:endParaRPr lang="en-GB" noProof="0" dirty="0"/>
        </a:p>
      </dgm:t>
    </dgm:pt>
    <dgm:pt modelId="{B3B807C2-3055-4F72-8BE1-5B1CFEF943AF}" type="parTrans" cxnId="{99F8369E-2E46-49D8-BDDF-D04005D3F100}">
      <dgm:prSet/>
      <dgm:spPr/>
      <dgm:t>
        <a:bodyPr/>
        <a:lstStyle/>
        <a:p>
          <a:endParaRPr lang="de-DE"/>
        </a:p>
      </dgm:t>
    </dgm:pt>
    <dgm:pt modelId="{789F979D-DCB6-4255-95D3-53516BFC9B18}" type="sibTrans" cxnId="{99F8369E-2E46-49D8-BDDF-D04005D3F100}">
      <dgm:prSet/>
      <dgm:spPr/>
      <dgm:t>
        <a:bodyPr/>
        <a:lstStyle/>
        <a:p>
          <a:endParaRPr lang="de-DE"/>
        </a:p>
      </dgm:t>
    </dgm:pt>
    <dgm:pt modelId="{D6D25B84-4B3A-45FB-B682-CD47C519FB9D}">
      <dgm:prSet phldrT="[Text]"/>
      <dgm:spPr/>
      <dgm:t>
        <a:bodyPr/>
        <a:lstStyle/>
        <a:p>
          <a:r>
            <a:rPr lang="en-GB" noProof="0" dirty="0" smtClean="0"/>
            <a:t>Education</a:t>
          </a:r>
          <a:endParaRPr lang="en-GB" noProof="0" dirty="0"/>
        </a:p>
      </dgm:t>
    </dgm:pt>
    <dgm:pt modelId="{702DAEC0-FF1C-4F0B-A20D-EE949F74238B}" type="parTrans" cxnId="{BAED7E1A-095B-4087-8F65-690C4BEDF955}">
      <dgm:prSet/>
      <dgm:spPr/>
      <dgm:t>
        <a:bodyPr/>
        <a:lstStyle/>
        <a:p>
          <a:endParaRPr lang="de-DE"/>
        </a:p>
      </dgm:t>
    </dgm:pt>
    <dgm:pt modelId="{6FBCCD97-A59C-4974-B69F-362D4946E460}" type="sibTrans" cxnId="{BAED7E1A-095B-4087-8F65-690C4BEDF955}">
      <dgm:prSet/>
      <dgm:spPr/>
      <dgm:t>
        <a:bodyPr/>
        <a:lstStyle/>
        <a:p>
          <a:endParaRPr lang="de-DE"/>
        </a:p>
      </dgm:t>
    </dgm:pt>
    <dgm:pt modelId="{5E1EBE79-2C99-4391-9482-712D3BE906C1}">
      <dgm:prSet phldrT="[Text]"/>
      <dgm:spPr/>
      <dgm:t>
        <a:bodyPr/>
        <a:lstStyle/>
        <a:p>
          <a:r>
            <a:rPr lang="de-DE" noProof="0" dirty="0" smtClean="0"/>
            <a:t>Drills</a:t>
          </a:r>
          <a:endParaRPr lang="en-GB" noProof="0" dirty="0"/>
        </a:p>
      </dgm:t>
    </dgm:pt>
    <dgm:pt modelId="{9F75500F-4195-4FB1-B8C2-00B35A0C6191}" type="parTrans" cxnId="{B91CE83F-EE46-419D-8FC2-ABEEA3ACB891}">
      <dgm:prSet/>
      <dgm:spPr/>
      <dgm:t>
        <a:bodyPr/>
        <a:lstStyle/>
        <a:p>
          <a:endParaRPr lang="de-DE"/>
        </a:p>
      </dgm:t>
    </dgm:pt>
    <dgm:pt modelId="{9941190D-70F9-457F-8830-2939B0F06025}" type="sibTrans" cxnId="{B91CE83F-EE46-419D-8FC2-ABEEA3ACB891}">
      <dgm:prSet/>
      <dgm:spPr/>
      <dgm:t>
        <a:bodyPr/>
        <a:lstStyle/>
        <a:p>
          <a:endParaRPr lang="de-DE"/>
        </a:p>
      </dgm:t>
    </dgm:pt>
    <dgm:pt modelId="{53C31747-B527-4FDB-B6BD-918A9BBB0294}">
      <dgm:prSet phldrT="[Text]"/>
      <dgm:spPr/>
      <dgm:t>
        <a:bodyPr/>
        <a:lstStyle/>
        <a:p>
          <a:r>
            <a:rPr lang="en-GB" noProof="0" dirty="0" smtClean="0"/>
            <a:t>briefings</a:t>
          </a:r>
          <a:endParaRPr lang="en-GB" noProof="0" dirty="0"/>
        </a:p>
      </dgm:t>
    </dgm:pt>
    <dgm:pt modelId="{B63485A3-6F1B-447F-AB55-DFD7534C98AF}" type="parTrans" cxnId="{C53F057B-B1C5-4C69-B10E-790F39B1CC80}">
      <dgm:prSet/>
      <dgm:spPr/>
      <dgm:t>
        <a:bodyPr/>
        <a:lstStyle/>
        <a:p>
          <a:endParaRPr lang="de-DE"/>
        </a:p>
      </dgm:t>
    </dgm:pt>
    <dgm:pt modelId="{66AFE594-23E0-4C97-AD29-31008F8462AD}" type="sibTrans" cxnId="{C53F057B-B1C5-4C69-B10E-790F39B1CC80}">
      <dgm:prSet/>
      <dgm:spPr/>
      <dgm:t>
        <a:bodyPr/>
        <a:lstStyle/>
        <a:p>
          <a:endParaRPr lang="de-DE"/>
        </a:p>
      </dgm:t>
    </dgm:pt>
    <dgm:pt modelId="{F9329B2F-B9AB-4DC0-9BFE-41B16BE662DF}">
      <dgm:prSet phldrT="[Text]"/>
      <dgm:spPr/>
      <dgm:t>
        <a:bodyPr/>
        <a:lstStyle/>
        <a:p>
          <a:r>
            <a:rPr lang="en-GB" noProof="0" dirty="0" smtClean="0"/>
            <a:t>Seminars</a:t>
          </a:r>
          <a:endParaRPr lang="en-GB" noProof="0" dirty="0"/>
        </a:p>
      </dgm:t>
    </dgm:pt>
    <dgm:pt modelId="{C0BB0D6A-CABF-4B18-9359-1AFFCB9E7ED3}" type="parTrans" cxnId="{6FD81B94-2FD0-4ACC-9D8F-F094F4F815D2}">
      <dgm:prSet/>
      <dgm:spPr/>
      <dgm:t>
        <a:bodyPr/>
        <a:lstStyle/>
        <a:p>
          <a:endParaRPr lang="de-DE"/>
        </a:p>
      </dgm:t>
    </dgm:pt>
    <dgm:pt modelId="{D89ADCAB-51BF-4AC6-A905-42375D337C9A}" type="sibTrans" cxnId="{6FD81B94-2FD0-4ACC-9D8F-F094F4F815D2}">
      <dgm:prSet/>
      <dgm:spPr/>
      <dgm:t>
        <a:bodyPr/>
        <a:lstStyle/>
        <a:p>
          <a:endParaRPr lang="de-DE"/>
        </a:p>
      </dgm:t>
    </dgm:pt>
    <dgm:pt modelId="{777BBDC6-48CF-4B82-90EF-22BDFE545288}">
      <dgm:prSet phldrT="[Text]"/>
      <dgm:spPr/>
      <dgm:t>
        <a:bodyPr/>
        <a:lstStyle/>
        <a:p>
          <a:r>
            <a:rPr lang="en-GB" noProof="0" dirty="0" smtClean="0"/>
            <a:t>Alarm- and operation planning:</a:t>
          </a:r>
          <a:endParaRPr lang="en-GB" noProof="0" dirty="0"/>
        </a:p>
      </dgm:t>
    </dgm:pt>
    <dgm:pt modelId="{9DA060F2-A85C-417C-9497-59000CC61F09}" type="parTrans" cxnId="{DF9D7959-AED9-41FA-BB0C-61C83E4142B9}">
      <dgm:prSet/>
      <dgm:spPr/>
      <dgm:t>
        <a:bodyPr/>
        <a:lstStyle/>
        <a:p>
          <a:endParaRPr lang="de-DE"/>
        </a:p>
      </dgm:t>
    </dgm:pt>
    <dgm:pt modelId="{7B3CFF9B-9064-4A24-A9C3-5F5673D51472}" type="sibTrans" cxnId="{DF9D7959-AED9-41FA-BB0C-61C83E4142B9}">
      <dgm:prSet/>
      <dgm:spPr/>
      <dgm:t>
        <a:bodyPr/>
        <a:lstStyle/>
        <a:p>
          <a:endParaRPr lang="de-DE"/>
        </a:p>
      </dgm:t>
    </dgm:pt>
    <dgm:pt modelId="{115EB338-CCF8-4C5C-AF25-147C9C4ABF2F}">
      <dgm:prSet phldrT="[Text]"/>
      <dgm:spPr/>
      <dgm:t>
        <a:bodyPr/>
        <a:lstStyle/>
        <a:p>
          <a:r>
            <a:rPr lang="de-DE" noProof="0" dirty="0" err="1" smtClean="0"/>
            <a:t>drills</a:t>
          </a:r>
          <a:endParaRPr lang="en-GB" noProof="0" dirty="0"/>
        </a:p>
      </dgm:t>
    </dgm:pt>
    <dgm:pt modelId="{27E816F2-098D-4054-8365-F6D426A53E40}" type="parTrans" cxnId="{1FA57DB6-859C-43F5-B5B5-FB78EFE3C11B}">
      <dgm:prSet/>
      <dgm:spPr/>
      <dgm:t>
        <a:bodyPr/>
        <a:lstStyle/>
        <a:p>
          <a:endParaRPr lang="de-DE"/>
        </a:p>
      </dgm:t>
    </dgm:pt>
    <dgm:pt modelId="{081F7F52-1030-4D66-A087-D72798B7AD02}" type="sibTrans" cxnId="{1FA57DB6-859C-43F5-B5B5-FB78EFE3C11B}">
      <dgm:prSet/>
      <dgm:spPr/>
      <dgm:t>
        <a:bodyPr/>
        <a:lstStyle/>
        <a:p>
          <a:endParaRPr lang="de-DE"/>
        </a:p>
      </dgm:t>
    </dgm:pt>
    <dgm:pt modelId="{69ED410C-8730-4406-BC3E-45B2A5E8D016}">
      <dgm:prSet phldrT="[Text]"/>
      <dgm:spPr/>
      <dgm:t>
        <a:bodyPr/>
        <a:lstStyle/>
        <a:p>
          <a:r>
            <a:rPr lang="en-GB" noProof="0" dirty="0" smtClean="0"/>
            <a:t>Division tutorials</a:t>
          </a:r>
          <a:endParaRPr lang="en-GB" noProof="0" dirty="0"/>
        </a:p>
      </dgm:t>
    </dgm:pt>
    <dgm:pt modelId="{77A2C5FA-DFC0-4389-A989-0AF236BB6772}" type="parTrans" cxnId="{EAE77C18-C19A-4351-A627-02CEDDC594F2}">
      <dgm:prSet/>
      <dgm:spPr/>
      <dgm:t>
        <a:bodyPr/>
        <a:lstStyle/>
        <a:p>
          <a:endParaRPr lang="de-DE"/>
        </a:p>
      </dgm:t>
    </dgm:pt>
    <dgm:pt modelId="{BABF15CD-7F93-4807-8278-2B7D52FCBEB0}" type="sibTrans" cxnId="{EAE77C18-C19A-4351-A627-02CEDDC594F2}">
      <dgm:prSet/>
      <dgm:spPr/>
      <dgm:t>
        <a:bodyPr/>
        <a:lstStyle/>
        <a:p>
          <a:endParaRPr lang="de-DE"/>
        </a:p>
      </dgm:t>
    </dgm:pt>
    <dgm:pt modelId="{80AC9DF3-1AEF-4DF0-83A6-183CE3358909}">
      <dgm:prSet phldrT="[Text]"/>
      <dgm:spPr/>
      <dgm:t>
        <a:bodyPr/>
        <a:lstStyle/>
        <a:p>
          <a:r>
            <a:rPr lang="de-DE" noProof="0" dirty="0" err="1" smtClean="0"/>
            <a:t>Full</a:t>
          </a:r>
          <a:r>
            <a:rPr lang="de-DE" noProof="0" dirty="0" smtClean="0"/>
            <a:t> </a:t>
          </a:r>
          <a:r>
            <a:rPr lang="de-DE" noProof="0" dirty="0" err="1" smtClean="0"/>
            <a:t>tutorials</a:t>
          </a:r>
          <a:endParaRPr lang="en-GB" noProof="0" dirty="0"/>
        </a:p>
      </dgm:t>
    </dgm:pt>
    <dgm:pt modelId="{66076576-944F-40CC-B223-3E55F94A1489}" type="parTrans" cxnId="{AEC6461B-FD8A-4E13-83A0-290404B34F5B}">
      <dgm:prSet/>
      <dgm:spPr/>
      <dgm:t>
        <a:bodyPr/>
        <a:lstStyle/>
        <a:p>
          <a:endParaRPr lang="de-DE"/>
        </a:p>
      </dgm:t>
    </dgm:pt>
    <dgm:pt modelId="{89D8B4B9-2BA3-4AF4-8F5F-E1891F8E4406}" type="sibTrans" cxnId="{AEC6461B-FD8A-4E13-83A0-290404B34F5B}">
      <dgm:prSet/>
      <dgm:spPr/>
      <dgm:t>
        <a:bodyPr/>
        <a:lstStyle/>
        <a:p>
          <a:endParaRPr lang="de-DE"/>
        </a:p>
      </dgm:t>
    </dgm:pt>
    <dgm:pt modelId="{7C09CE53-36AD-4038-9F20-06FFA9DBB6EE}">
      <dgm:prSet phldrT="[Text]"/>
      <dgm:spPr/>
      <dgm:t>
        <a:bodyPr/>
        <a:lstStyle/>
        <a:p>
          <a:r>
            <a:rPr lang="en-GB" noProof="0" dirty="0" smtClean="0"/>
            <a:t>Internal and external incidents</a:t>
          </a:r>
          <a:endParaRPr lang="en-GB" noProof="0" dirty="0"/>
        </a:p>
      </dgm:t>
    </dgm:pt>
    <dgm:pt modelId="{F6537553-747F-4C5C-A13D-F7B16AFD16CF}" type="parTrans" cxnId="{F81CC725-6EFF-41AB-AF60-ACDD3E4ED1CE}">
      <dgm:prSet/>
      <dgm:spPr/>
      <dgm:t>
        <a:bodyPr/>
        <a:lstStyle/>
        <a:p>
          <a:endParaRPr lang="de-DE"/>
        </a:p>
      </dgm:t>
    </dgm:pt>
    <dgm:pt modelId="{0E522FEF-A592-41D6-A89D-4D2EE58430A4}" type="sibTrans" cxnId="{F81CC725-6EFF-41AB-AF60-ACDD3E4ED1CE}">
      <dgm:prSet/>
      <dgm:spPr/>
      <dgm:t>
        <a:bodyPr/>
        <a:lstStyle/>
        <a:p>
          <a:endParaRPr lang="de-DE"/>
        </a:p>
      </dgm:t>
    </dgm:pt>
    <dgm:pt modelId="{D9E2F72E-879C-4D52-BAC2-C130BC3EE89C}">
      <dgm:prSet phldrT="[Text]"/>
      <dgm:spPr/>
      <dgm:t>
        <a:bodyPr/>
        <a:lstStyle/>
        <a:p>
          <a:r>
            <a:rPr lang="en-GB" noProof="0" dirty="0" smtClean="0"/>
            <a:t>E-Learning (incl. certificate) in progress</a:t>
          </a:r>
          <a:endParaRPr lang="en-GB" noProof="0" dirty="0"/>
        </a:p>
      </dgm:t>
    </dgm:pt>
    <dgm:pt modelId="{AC4CF3EC-4FA3-4502-8CEC-0955B474A0A8}" type="parTrans" cxnId="{BDE704C3-2D91-495D-9B9C-37CC055603F1}">
      <dgm:prSet/>
      <dgm:spPr/>
      <dgm:t>
        <a:bodyPr/>
        <a:lstStyle/>
        <a:p>
          <a:endParaRPr lang="de-DE"/>
        </a:p>
      </dgm:t>
    </dgm:pt>
    <dgm:pt modelId="{F7743A96-7A27-4D6D-B964-82CB454AC8D0}" type="sibTrans" cxnId="{BDE704C3-2D91-495D-9B9C-37CC055603F1}">
      <dgm:prSet/>
      <dgm:spPr/>
      <dgm:t>
        <a:bodyPr/>
        <a:lstStyle/>
        <a:p>
          <a:endParaRPr lang="de-DE"/>
        </a:p>
      </dgm:t>
    </dgm:pt>
    <dgm:pt modelId="{F600414A-BD72-42E4-991F-50046705912D}">
      <dgm:prSet phldrT="[Text]"/>
      <dgm:spPr/>
      <dgm:t>
        <a:bodyPr/>
        <a:lstStyle/>
        <a:p>
          <a:r>
            <a:rPr lang="en-GB" noProof="0" dirty="0" smtClean="0"/>
            <a:t>Operation</a:t>
          </a:r>
          <a:endParaRPr lang="en-GB" noProof="0" dirty="0"/>
        </a:p>
      </dgm:t>
    </dgm:pt>
    <dgm:pt modelId="{7D94EA79-029A-40C5-A072-0D92CB63FDD0}" type="parTrans" cxnId="{7C59C7B4-08CD-48EE-B9B9-58D36D6276CD}">
      <dgm:prSet/>
      <dgm:spPr/>
      <dgm:t>
        <a:bodyPr/>
        <a:lstStyle/>
        <a:p>
          <a:endParaRPr lang="de-DE"/>
        </a:p>
      </dgm:t>
    </dgm:pt>
    <dgm:pt modelId="{F6A774C1-3A5D-434B-84A7-32703A10E08E}" type="sibTrans" cxnId="{7C59C7B4-08CD-48EE-B9B9-58D36D6276CD}">
      <dgm:prSet/>
      <dgm:spPr/>
      <dgm:t>
        <a:bodyPr/>
        <a:lstStyle/>
        <a:p>
          <a:endParaRPr lang="de-DE"/>
        </a:p>
      </dgm:t>
    </dgm:pt>
    <dgm:pt modelId="{02414705-08E7-4D73-87D2-F0DED9A3E961}">
      <dgm:prSet phldrT="[Text]"/>
      <dgm:spPr/>
      <dgm:t>
        <a:bodyPr/>
        <a:lstStyle/>
        <a:p>
          <a:r>
            <a:rPr lang="en-GB" noProof="0" dirty="0" smtClean="0"/>
            <a:t>MCI</a:t>
          </a:r>
          <a:endParaRPr lang="en-GB" noProof="0" dirty="0"/>
        </a:p>
      </dgm:t>
    </dgm:pt>
    <dgm:pt modelId="{5D10FFAD-DAA8-4A14-AEB1-03B660FFDB70}" type="parTrans" cxnId="{56A2BA51-C420-4B49-A8C6-92F50CFC0E4C}">
      <dgm:prSet/>
      <dgm:spPr/>
      <dgm:t>
        <a:bodyPr/>
        <a:lstStyle/>
        <a:p>
          <a:endParaRPr lang="de-DE"/>
        </a:p>
      </dgm:t>
    </dgm:pt>
    <dgm:pt modelId="{40DEE6A9-E6E1-4D01-A331-94EA8A4B02CC}" type="sibTrans" cxnId="{56A2BA51-C420-4B49-A8C6-92F50CFC0E4C}">
      <dgm:prSet/>
      <dgm:spPr/>
      <dgm:t>
        <a:bodyPr/>
        <a:lstStyle/>
        <a:p>
          <a:endParaRPr lang="de-DE"/>
        </a:p>
      </dgm:t>
    </dgm:pt>
    <dgm:pt modelId="{5909B7BC-C6D7-4359-B1EB-F223E741C1E3}">
      <dgm:prSet phldrT="[Text]"/>
      <dgm:spPr/>
      <dgm:t>
        <a:bodyPr/>
        <a:lstStyle/>
        <a:p>
          <a:r>
            <a:rPr lang="en-GB" noProof="0" dirty="0" smtClean="0"/>
            <a:t>(Fire)</a:t>
          </a:r>
          <a:endParaRPr lang="en-GB" noProof="0" dirty="0"/>
        </a:p>
      </dgm:t>
    </dgm:pt>
    <dgm:pt modelId="{3AFC8A44-FEC0-4F05-875D-4267C0F1A34E}" type="parTrans" cxnId="{C28F50C4-61FA-4431-9BE1-FCA408BD4FD0}">
      <dgm:prSet/>
      <dgm:spPr/>
      <dgm:t>
        <a:bodyPr/>
        <a:lstStyle/>
        <a:p>
          <a:endParaRPr lang="de-DE"/>
        </a:p>
      </dgm:t>
    </dgm:pt>
    <dgm:pt modelId="{6FD42C5B-6ED1-4F88-9D40-B36343A4ABA6}" type="sibTrans" cxnId="{C28F50C4-61FA-4431-9BE1-FCA408BD4FD0}">
      <dgm:prSet/>
      <dgm:spPr/>
      <dgm:t>
        <a:bodyPr/>
        <a:lstStyle/>
        <a:p>
          <a:endParaRPr lang="de-DE"/>
        </a:p>
      </dgm:t>
    </dgm:pt>
    <dgm:pt modelId="{070C24B7-3915-4709-82DD-C440D6F28A90}">
      <dgm:prSet phldrT="[Text]"/>
      <dgm:spPr/>
      <dgm:t>
        <a:bodyPr/>
        <a:lstStyle/>
        <a:p>
          <a:r>
            <a:rPr lang="en-GB" noProof="0" dirty="0" smtClean="0"/>
            <a:t>(Evacuation)</a:t>
          </a:r>
          <a:endParaRPr lang="en-GB" noProof="0" dirty="0"/>
        </a:p>
      </dgm:t>
    </dgm:pt>
    <dgm:pt modelId="{0BDDE695-9E21-41E9-ADA1-77EED3478AB5}" type="parTrans" cxnId="{6BE6545B-417D-4105-8EF1-CE8EB06D7FA9}">
      <dgm:prSet/>
      <dgm:spPr/>
      <dgm:t>
        <a:bodyPr/>
        <a:lstStyle/>
        <a:p>
          <a:endParaRPr lang="de-DE"/>
        </a:p>
      </dgm:t>
    </dgm:pt>
    <dgm:pt modelId="{ABC47027-5FC3-430D-AA5C-B6FF34DECDCE}" type="sibTrans" cxnId="{6BE6545B-417D-4105-8EF1-CE8EB06D7FA9}">
      <dgm:prSet/>
      <dgm:spPr/>
      <dgm:t>
        <a:bodyPr/>
        <a:lstStyle/>
        <a:p>
          <a:endParaRPr lang="de-DE"/>
        </a:p>
      </dgm:t>
    </dgm:pt>
    <dgm:pt modelId="{D0C9BDF7-0528-4889-8C85-6FD1B1184CF6}">
      <dgm:prSet phldrT="[Text]"/>
      <dgm:spPr/>
      <dgm:t>
        <a:bodyPr/>
        <a:lstStyle/>
        <a:p>
          <a:r>
            <a:rPr lang="en-GB" noProof="0" dirty="0" smtClean="0"/>
            <a:t>(clearance)</a:t>
          </a:r>
          <a:endParaRPr lang="en-GB" noProof="0" dirty="0"/>
        </a:p>
      </dgm:t>
    </dgm:pt>
    <dgm:pt modelId="{7C64B40A-49D1-4718-B535-C6BAF6284230}" type="parTrans" cxnId="{F8E5F0E1-DC9C-42EE-ACCB-92152E92736E}">
      <dgm:prSet/>
      <dgm:spPr/>
      <dgm:t>
        <a:bodyPr/>
        <a:lstStyle/>
        <a:p>
          <a:endParaRPr lang="de-DE"/>
        </a:p>
      </dgm:t>
    </dgm:pt>
    <dgm:pt modelId="{60BFE83A-3C87-41F0-8429-8885511F730B}" type="sibTrans" cxnId="{F8E5F0E1-DC9C-42EE-ACCB-92152E92736E}">
      <dgm:prSet/>
      <dgm:spPr/>
      <dgm:t>
        <a:bodyPr/>
        <a:lstStyle/>
        <a:p>
          <a:endParaRPr lang="de-DE"/>
        </a:p>
      </dgm:t>
    </dgm:pt>
    <dgm:pt modelId="{AD7C4DF7-F41C-4AC6-8897-B71DEF7A69AD}">
      <dgm:prSet phldrT="[Text]"/>
      <dgm:spPr/>
      <dgm:t>
        <a:bodyPr/>
        <a:lstStyle/>
        <a:p>
          <a:r>
            <a:rPr lang="en-GB" noProof="0" dirty="0" smtClean="0"/>
            <a:t>Special scenarios</a:t>
          </a:r>
          <a:endParaRPr lang="en-GB" noProof="0" dirty="0"/>
        </a:p>
      </dgm:t>
    </dgm:pt>
    <dgm:pt modelId="{9407F5AE-59F4-4170-A1CA-D491AE37D228}" type="parTrans" cxnId="{96728555-69D5-4D5A-A1DB-4BC38A5C6036}">
      <dgm:prSet/>
      <dgm:spPr/>
      <dgm:t>
        <a:bodyPr/>
        <a:lstStyle/>
        <a:p>
          <a:endParaRPr lang="de-DE"/>
        </a:p>
      </dgm:t>
    </dgm:pt>
    <dgm:pt modelId="{643E37FD-E841-4905-8E2E-EFA302919A58}" type="sibTrans" cxnId="{96728555-69D5-4D5A-A1DB-4BC38A5C6036}">
      <dgm:prSet/>
      <dgm:spPr/>
      <dgm:t>
        <a:bodyPr/>
        <a:lstStyle/>
        <a:p>
          <a:endParaRPr lang="de-DE"/>
        </a:p>
      </dgm:t>
    </dgm:pt>
    <dgm:pt modelId="{BCA47FCF-393C-4C45-BFE1-F9ED4AA75F3A}">
      <dgm:prSet phldrT="[Text]"/>
      <dgm:spPr/>
      <dgm:t>
        <a:bodyPr/>
        <a:lstStyle/>
        <a:p>
          <a:r>
            <a:rPr lang="en-GB" noProof="0" dirty="0" smtClean="0"/>
            <a:t>Cooperation with security &amp; fire  commissioner</a:t>
          </a:r>
          <a:endParaRPr lang="en-GB" noProof="0" dirty="0"/>
        </a:p>
      </dgm:t>
    </dgm:pt>
    <dgm:pt modelId="{CE4F55A0-43C4-479B-89DE-D1A660D2A050}" type="parTrans" cxnId="{275EF137-5FFE-4532-B39C-469CBFA2B20F}">
      <dgm:prSet/>
      <dgm:spPr/>
      <dgm:t>
        <a:bodyPr/>
        <a:lstStyle/>
        <a:p>
          <a:endParaRPr lang="de-DE"/>
        </a:p>
      </dgm:t>
    </dgm:pt>
    <dgm:pt modelId="{F9725BF9-F45D-4D3A-B673-8EBF9FF18F58}" type="sibTrans" cxnId="{275EF137-5FFE-4532-B39C-469CBFA2B20F}">
      <dgm:prSet/>
      <dgm:spPr/>
      <dgm:t>
        <a:bodyPr/>
        <a:lstStyle/>
        <a:p>
          <a:endParaRPr lang="de-DE"/>
        </a:p>
      </dgm:t>
    </dgm:pt>
    <dgm:pt modelId="{97706155-2A95-4DA0-9E7D-00A2526D37D3}">
      <dgm:prSet phldrT="[Text]"/>
      <dgm:spPr/>
      <dgm:t>
        <a:bodyPr/>
        <a:lstStyle/>
        <a:p>
          <a:r>
            <a:rPr lang="en-GB" noProof="0" dirty="0" smtClean="0"/>
            <a:t>scenario-tutorials</a:t>
          </a:r>
          <a:endParaRPr lang="en-GB" noProof="0" dirty="0"/>
        </a:p>
      </dgm:t>
    </dgm:pt>
    <dgm:pt modelId="{7C766962-21AF-48E1-BA29-0E5F73A9C3BE}" type="parTrans" cxnId="{CEE50747-8D8D-467A-AAF2-66442E6320B9}">
      <dgm:prSet/>
      <dgm:spPr/>
    </dgm:pt>
    <dgm:pt modelId="{2F1F7095-F2BE-4C05-84B6-50EA02D043D5}" type="sibTrans" cxnId="{CEE50747-8D8D-467A-AAF2-66442E6320B9}">
      <dgm:prSet/>
      <dgm:spPr/>
    </dgm:pt>
    <dgm:pt modelId="{C2D0F476-875A-4DDB-B1AB-EFF9E3F14638}" type="pres">
      <dgm:prSet presAssocID="{1E23159D-86F9-4F9C-B245-E26FD35B62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AEEB8B7-B788-4732-B1AA-F9E680524034}" type="pres">
      <dgm:prSet presAssocID="{BF1F92F9-A993-42E5-BBE7-747525CAE103}" presName="roof" presStyleLbl="dkBgShp" presStyleIdx="0" presStyleCnt="2"/>
      <dgm:spPr/>
      <dgm:t>
        <a:bodyPr/>
        <a:lstStyle/>
        <a:p>
          <a:endParaRPr lang="de-DE"/>
        </a:p>
      </dgm:t>
    </dgm:pt>
    <dgm:pt modelId="{FE8B0690-C572-4100-BF1B-F465CF3C9C69}" type="pres">
      <dgm:prSet presAssocID="{BF1F92F9-A993-42E5-BBE7-747525CAE103}" presName="pillars" presStyleCnt="0"/>
      <dgm:spPr/>
    </dgm:pt>
    <dgm:pt modelId="{48E4ADEB-01B1-4199-B23D-4F7DF11B53CE}" type="pres">
      <dgm:prSet presAssocID="{BF1F92F9-A993-42E5-BBE7-747525CAE10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EED31A-C2C6-4F11-84A2-62EF58057BA7}" type="pres">
      <dgm:prSet presAssocID="{D6D25B84-4B3A-45FB-B682-CD47C519FB9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91E115-63A9-461A-BC6C-CF684ABCCC6B}" type="pres">
      <dgm:prSet presAssocID="{5E1EBE79-2C99-4391-9482-712D3BE906C1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FAAFFA-B961-4631-BB3A-2E620DC5F57E}" type="pres">
      <dgm:prSet presAssocID="{F600414A-BD72-42E4-991F-50046705912D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CC47D1-9407-4D58-9EC4-0C21F8DA105A}" type="pres">
      <dgm:prSet presAssocID="{BF1F92F9-A993-42E5-BBE7-747525CAE103}" presName="base" presStyleLbl="dkBgShp" presStyleIdx="1" presStyleCnt="2"/>
      <dgm:spPr/>
    </dgm:pt>
  </dgm:ptLst>
  <dgm:cxnLst>
    <dgm:cxn modelId="{F8E5F0E1-DC9C-42EE-ACCB-92152E92736E}" srcId="{F600414A-BD72-42E4-991F-50046705912D}" destId="{D0C9BDF7-0528-4889-8C85-6FD1B1184CF6}" srcOrd="3" destOrd="0" parTransId="{7C64B40A-49D1-4718-B535-C6BAF6284230}" sibTransId="{60BFE83A-3C87-41F0-8429-8885511F730B}"/>
    <dgm:cxn modelId="{4A2537E4-9C18-47EA-BCE0-0B86D31144D8}" type="presOf" srcId="{F9329B2F-B9AB-4DC0-9BFE-41B16BE662DF}" destId="{A0EED31A-C2C6-4F11-84A2-62EF58057BA7}" srcOrd="0" destOrd="3" presId="urn:microsoft.com/office/officeart/2005/8/layout/hList3"/>
    <dgm:cxn modelId="{95B31526-2B39-457F-B9A2-E611C9E467AD}" type="presOf" srcId="{02414705-08E7-4D73-87D2-F0DED9A3E961}" destId="{0AFAAFFA-B961-4631-BB3A-2E620DC5F57E}" srcOrd="0" destOrd="1" presId="urn:microsoft.com/office/officeart/2005/8/layout/hList3"/>
    <dgm:cxn modelId="{AEC6461B-FD8A-4E13-83A0-290404B34F5B}" srcId="{5E1EBE79-2C99-4391-9482-712D3BE906C1}" destId="{80AC9DF3-1AEF-4DF0-83A6-183CE3358909}" srcOrd="3" destOrd="0" parTransId="{66076576-944F-40CC-B223-3E55F94A1489}" sibTransId="{89D8B4B9-2BA3-4AF4-8F5F-E1891F8E4406}"/>
    <dgm:cxn modelId="{99F8369E-2E46-49D8-BDDF-D04005D3F100}" srcId="{BF1F92F9-A993-42E5-BBE7-747525CAE103}" destId="{ED8133FE-26F4-4C47-BD39-17CBF3C59C22}" srcOrd="0" destOrd="0" parTransId="{B3B807C2-3055-4F72-8BE1-5B1CFEF943AF}" sibTransId="{789F979D-DCB6-4255-95D3-53516BFC9B18}"/>
    <dgm:cxn modelId="{DF9D7959-AED9-41FA-BB0C-61C83E4142B9}" srcId="{ED8133FE-26F4-4C47-BD39-17CBF3C59C22}" destId="{777BBDC6-48CF-4B82-90EF-22BDFE545288}" srcOrd="0" destOrd="0" parTransId="{9DA060F2-A85C-417C-9497-59000CC61F09}" sibTransId="{7B3CFF9B-9064-4A24-A9C3-5F5673D51472}"/>
    <dgm:cxn modelId="{CC73813D-8E2A-43B5-86FE-B15BE6D144F3}" type="presOf" srcId="{115EB338-CCF8-4C5C-AF25-147C9C4ABF2F}" destId="{B291E115-63A9-461A-BC6C-CF684ABCCC6B}" srcOrd="0" destOrd="1" presId="urn:microsoft.com/office/officeart/2005/8/layout/hList3"/>
    <dgm:cxn modelId="{4DB9A93D-6B7F-400B-82AF-349B70753727}" type="presOf" srcId="{5909B7BC-C6D7-4359-B1EB-F223E741C1E3}" destId="{0AFAAFFA-B961-4631-BB3A-2E620DC5F57E}" srcOrd="0" destOrd="2" presId="urn:microsoft.com/office/officeart/2005/8/layout/hList3"/>
    <dgm:cxn modelId="{64322C45-0E77-48F1-B175-1D1A424FEA73}" type="presOf" srcId="{070C24B7-3915-4709-82DD-C440D6F28A90}" destId="{0AFAAFFA-B961-4631-BB3A-2E620DC5F57E}" srcOrd="0" destOrd="3" presId="urn:microsoft.com/office/officeart/2005/8/layout/hList3"/>
    <dgm:cxn modelId="{EAE77C18-C19A-4351-A627-02CEDDC594F2}" srcId="{5E1EBE79-2C99-4391-9482-712D3BE906C1}" destId="{69ED410C-8730-4406-BC3E-45B2A5E8D016}" srcOrd="1" destOrd="0" parTransId="{77A2C5FA-DFC0-4389-A989-0AF236BB6772}" sibTransId="{BABF15CD-7F93-4807-8278-2B7D52FCBEB0}"/>
    <dgm:cxn modelId="{861733D3-8D85-4657-9FBD-E7DFEC6417C7}" type="presOf" srcId="{D9E2F72E-879C-4D52-BAC2-C130BC3EE89C}" destId="{A0EED31A-C2C6-4F11-84A2-62EF58057BA7}" srcOrd="0" destOrd="2" presId="urn:microsoft.com/office/officeart/2005/8/layout/hList3"/>
    <dgm:cxn modelId="{275EF137-5FFE-4532-B39C-469CBFA2B20F}" srcId="{777BBDC6-48CF-4B82-90EF-22BDFE545288}" destId="{BCA47FCF-393C-4C45-BFE1-F9ED4AA75F3A}" srcOrd="1" destOrd="0" parTransId="{CE4F55A0-43C4-479B-89DE-D1A660D2A050}" sibTransId="{F9725BF9-F45D-4D3A-B673-8EBF9FF18F58}"/>
    <dgm:cxn modelId="{F81CC725-6EFF-41AB-AF60-ACDD3E4ED1CE}" srcId="{777BBDC6-48CF-4B82-90EF-22BDFE545288}" destId="{7C09CE53-36AD-4038-9F20-06FFA9DBB6EE}" srcOrd="0" destOrd="0" parTransId="{F6537553-747F-4C5C-A13D-F7B16AFD16CF}" sibTransId="{0E522FEF-A592-41D6-A89D-4D2EE58430A4}"/>
    <dgm:cxn modelId="{6F46DD9C-368E-4B46-8BBA-CD975708AD20}" type="presOf" srcId="{ED8133FE-26F4-4C47-BD39-17CBF3C59C22}" destId="{48E4ADEB-01B1-4199-B23D-4F7DF11B53CE}" srcOrd="0" destOrd="0" presId="urn:microsoft.com/office/officeart/2005/8/layout/hList3"/>
    <dgm:cxn modelId="{D5CA30C4-C4F7-4D72-B7B0-2BF6AA1E7358}" srcId="{1E23159D-86F9-4F9C-B245-E26FD35B6210}" destId="{BF1F92F9-A993-42E5-BBE7-747525CAE103}" srcOrd="0" destOrd="0" parTransId="{F5CB81FC-7EA0-4BF7-B7AE-69895A535259}" sibTransId="{85E5DA1A-60DA-4A3E-AEE7-FA4DA1FC5989}"/>
    <dgm:cxn modelId="{E97947D0-76E4-47DC-8978-69F231E30C61}" type="presOf" srcId="{BF1F92F9-A993-42E5-BBE7-747525CAE103}" destId="{CAEEB8B7-B788-4732-B1AA-F9E680524034}" srcOrd="0" destOrd="0" presId="urn:microsoft.com/office/officeart/2005/8/layout/hList3"/>
    <dgm:cxn modelId="{6BE6545B-417D-4105-8EF1-CE8EB06D7FA9}" srcId="{F600414A-BD72-42E4-991F-50046705912D}" destId="{070C24B7-3915-4709-82DD-C440D6F28A90}" srcOrd="2" destOrd="0" parTransId="{0BDDE695-9E21-41E9-ADA1-77EED3478AB5}" sibTransId="{ABC47027-5FC3-430D-AA5C-B6FF34DECDCE}"/>
    <dgm:cxn modelId="{96728555-69D5-4D5A-A1DB-4BC38A5C6036}" srcId="{F600414A-BD72-42E4-991F-50046705912D}" destId="{AD7C4DF7-F41C-4AC6-8897-B71DEF7A69AD}" srcOrd="4" destOrd="0" parTransId="{9407F5AE-59F4-4170-A1CA-D491AE37D228}" sibTransId="{643E37FD-E841-4905-8E2E-EFA302919A58}"/>
    <dgm:cxn modelId="{3D89BF15-202B-481D-B911-37AF6A4A1000}" type="presOf" srcId="{D0C9BDF7-0528-4889-8C85-6FD1B1184CF6}" destId="{0AFAAFFA-B961-4631-BB3A-2E620DC5F57E}" srcOrd="0" destOrd="4" presId="urn:microsoft.com/office/officeart/2005/8/layout/hList3"/>
    <dgm:cxn modelId="{BDE704C3-2D91-495D-9B9C-37CC055603F1}" srcId="{D6D25B84-4B3A-45FB-B682-CD47C519FB9D}" destId="{D9E2F72E-879C-4D52-BAC2-C130BC3EE89C}" srcOrd="1" destOrd="0" parTransId="{AC4CF3EC-4FA3-4502-8CEC-0955B474A0A8}" sibTransId="{F7743A96-7A27-4D6D-B964-82CB454AC8D0}"/>
    <dgm:cxn modelId="{CEE50747-8D8D-467A-AAF2-66442E6320B9}" srcId="{5E1EBE79-2C99-4391-9482-712D3BE906C1}" destId="{97706155-2A95-4DA0-9E7D-00A2526D37D3}" srcOrd="2" destOrd="0" parTransId="{7C766962-21AF-48E1-BA29-0E5F73A9C3BE}" sibTransId="{2F1F7095-F2BE-4C05-84B6-50EA02D043D5}"/>
    <dgm:cxn modelId="{08923F83-8D34-41F3-88A4-150EBC23BBCE}" type="presOf" srcId="{69ED410C-8730-4406-BC3E-45B2A5E8D016}" destId="{B291E115-63A9-461A-BC6C-CF684ABCCC6B}" srcOrd="0" destOrd="2" presId="urn:microsoft.com/office/officeart/2005/8/layout/hList3"/>
    <dgm:cxn modelId="{E6E77758-1507-42CC-8F0B-AA1C8B90285A}" type="presOf" srcId="{F600414A-BD72-42E4-991F-50046705912D}" destId="{0AFAAFFA-B961-4631-BB3A-2E620DC5F57E}" srcOrd="0" destOrd="0" presId="urn:microsoft.com/office/officeart/2005/8/layout/hList3"/>
    <dgm:cxn modelId="{7F7543BB-A8FE-4AFF-98B3-FDA6BF703484}" type="presOf" srcId="{BCA47FCF-393C-4C45-BFE1-F9ED4AA75F3A}" destId="{48E4ADEB-01B1-4199-B23D-4F7DF11B53CE}" srcOrd="0" destOrd="3" presId="urn:microsoft.com/office/officeart/2005/8/layout/hList3"/>
    <dgm:cxn modelId="{2B9770B5-840B-4483-9ED3-B490F8272C7B}" type="presOf" srcId="{AD7C4DF7-F41C-4AC6-8897-B71DEF7A69AD}" destId="{0AFAAFFA-B961-4631-BB3A-2E620DC5F57E}" srcOrd="0" destOrd="5" presId="urn:microsoft.com/office/officeart/2005/8/layout/hList3"/>
    <dgm:cxn modelId="{4C9BDC48-9DD9-449C-AB04-E743CA2A94E5}" type="presOf" srcId="{97706155-2A95-4DA0-9E7D-00A2526D37D3}" destId="{B291E115-63A9-461A-BC6C-CF684ABCCC6B}" srcOrd="0" destOrd="3" presId="urn:microsoft.com/office/officeart/2005/8/layout/hList3"/>
    <dgm:cxn modelId="{62551A1C-F034-4361-BC45-F9FFB085F3F5}" type="presOf" srcId="{5E1EBE79-2C99-4391-9482-712D3BE906C1}" destId="{B291E115-63A9-461A-BC6C-CF684ABCCC6B}" srcOrd="0" destOrd="0" presId="urn:microsoft.com/office/officeart/2005/8/layout/hList3"/>
    <dgm:cxn modelId="{BAED7E1A-095B-4087-8F65-690C4BEDF955}" srcId="{BF1F92F9-A993-42E5-BBE7-747525CAE103}" destId="{D6D25B84-4B3A-45FB-B682-CD47C519FB9D}" srcOrd="1" destOrd="0" parTransId="{702DAEC0-FF1C-4F0B-A20D-EE949F74238B}" sibTransId="{6FBCCD97-A59C-4974-B69F-362D4946E460}"/>
    <dgm:cxn modelId="{F9FDE897-1CE8-467D-A7F5-896675F9FAE7}" type="presOf" srcId="{53C31747-B527-4FDB-B6BD-918A9BBB0294}" destId="{A0EED31A-C2C6-4F11-84A2-62EF58057BA7}" srcOrd="0" destOrd="1" presId="urn:microsoft.com/office/officeart/2005/8/layout/hList3"/>
    <dgm:cxn modelId="{C53F057B-B1C5-4C69-B10E-790F39B1CC80}" srcId="{D6D25B84-4B3A-45FB-B682-CD47C519FB9D}" destId="{53C31747-B527-4FDB-B6BD-918A9BBB0294}" srcOrd="0" destOrd="0" parTransId="{B63485A3-6F1B-447F-AB55-DFD7534C98AF}" sibTransId="{66AFE594-23E0-4C97-AD29-31008F8462AD}"/>
    <dgm:cxn modelId="{6FD81B94-2FD0-4ACC-9D8F-F094F4F815D2}" srcId="{D6D25B84-4B3A-45FB-B682-CD47C519FB9D}" destId="{F9329B2F-B9AB-4DC0-9BFE-41B16BE662DF}" srcOrd="2" destOrd="0" parTransId="{C0BB0D6A-CABF-4B18-9359-1AFFCB9E7ED3}" sibTransId="{D89ADCAB-51BF-4AC6-A905-42375D337C9A}"/>
    <dgm:cxn modelId="{AFAED030-A0FC-454A-94D4-BBDA5291CC59}" type="presOf" srcId="{80AC9DF3-1AEF-4DF0-83A6-183CE3358909}" destId="{B291E115-63A9-461A-BC6C-CF684ABCCC6B}" srcOrd="0" destOrd="4" presId="urn:microsoft.com/office/officeart/2005/8/layout/hList3"/>
    <dgm:cxn modelId="{B91CE83F-EE46-419D-8FC2-ABEEA3ACB891}" srcId="{BF1F92F9-A993-42E5-BBE7-747525CAE103}" destId="{5E1EBE79-2C99-4391-9482-712D3BE906C1}" srcOrd="2" destOrd="0" parTransId="{9F75500F-4195-4FB1-B8C2-00B35A0C6191}" sibTransId="{9941190D-70F9-457F-8830-2939B0F06025}"/>
    <dgm:cxn modelId="{6491B2A6-939D-4403-B902-EE7AE0EF0260}" type="presOf" srcId="{777BBDC6-48CF-4B82-90EF-22BDFE545288}" destId="{48E4ADEB-01B1-4199-B23D-4F7DF11B53CE}" srcOrd="0" destOrd="1" presId="urn:microsoft.com/office/officeart/2005/8/layout/hList3"/>
    <dgm:cxn modelId="{C28F50C4-61FA-4431-9BE1-FCA408BD4FD0}" srcId="{F600414A-BD72-42E4-991F-50046705912D}" destId="{5909B7BC-C6D7-4359-B1EB-F223E741C1E3}" srcOrd="1" destOrd="0" parTransId="{3AFC8A44-FEC0-4F05-875D-4267C0F1A34E}" sibTransId="{6FD42C5B-6ED1-4F88-9D40-B36343A4ABA6}"/>
    <dgm:cxn modelId="{56A2BA51-C420-4B49-A8C6-92F50CFC0E4C}" srcId="{F600414A-BD72-42E4-991F-50046705912D}" destId="{02414705-08E7-4D73-87D2-F0DED9A3E961}" srcOrd="0" destOrd="0" parTransId="{5D10FFAD-DAA8-4A14-AEB1-03B660FFDB70}" sibTransId="{40DEE6A9-E6E1-4D01-A331-94EA8A4B02CC}"/>
    <dgm:cxn modelId="{B2146A28-511B-4540-80B4-362BD558EE02}" type="presOf" srcId="{1E23159D-86F9-4F9C-B245-E26FD35B6210}" destId="{C2D0F476-875A-4DDB-B1AB-EFF9E3F14638}" srcOrd="0" destOrd="0" presId="urn:microsoft.com/office/officeart/2005/8/layout/hList3"/>
    <dgm:cxn modelId="{7C59C7B4-08CD-48EE-B9B9-58D36D6276CD}" srcId="{BF1F92F9-A993-42E5-BBE7-747525CAE103}" destId="{F600414A-BD72-42E4-991F-50046705912D}" srcOrd="3" destOrd="0" parTransId="{7D94EA79-029A-40C5-A072-0D92CB63FDD0}" sibTransId="{F6A774C1-3A5D-434B-84A7-32703A10E08E}"/>
    <dgm:cxn modelId="{1FA57DB6-859C-43F5-B5B5-FB78EFE3C11B}" srcId="{5E1EBE79-2C99-4391-9482-712D3BE906C1}" destId="{115EB338-CCF8-4C5C-AF25-147C9C4ABF2F}" srcOrd="0" destOrd="0" parTransId="{27E816F2-098D-4054-8365-F6D426A53E40}" sibTransId="{081F7F52-1030-4D66-A087-D72798B7AD02}"/>
    <dgm:cxn modelId="{CB2B45DA-CD32-4525-9FB0-6F45AE2AC61F}" type="presOf" srcId="{D6D25B84-4B3A-45FB-B682-CD47C519FB9D}" destId="{A0EED31A-C2C6-4F11-84A2-62EF58057BA7}" srcOrd="0" destOrd="0" presId="urn:microsoft.com/office/officeart/2005/8/layout/hList3"/>
    <dgm:cxn modelId="{F12A524B-8B1A-4F53-8F16-49A4DCF74608}" type="presOf" srcId="{7C09CE53-36AD-4038-9F20-06FFA9DBB6EE}" destId="{48E4ADEB-01B1-4199-B23D-4F7DF11B53CE}" srcOrd="0" destOrd="2" presId="urn:microsoft.com/office/officeart/2005/8/layout/hList3"/>
    <dgm:cxn modelId="{1206A023-0CCC-4857-8DE4-0F54C4DDE9E3}" type="presParOf" srcId="{C2D0F476-875A-4DDB-B1AB-EFF9E3F14638}" destId="{CAEEB8B7-B788-4732-B1AA-F9E680524034}" srcOrd="0" destOrd="0" presId="urn:microsoft.com/office/officeart/2005/8/layout/hList3"/>
    <dgm:cxn modelId="{839D61AB-957A-4604-A95C-A7B8E839817E}" type="presParOf" srcId="{C2D0F476-875A-4DDB-B1AB-EFF9E3F14638}" destId="{FE8B0690-C572-4100-BF1B-F465CF3C9C69}" srcOrd="1" destOrd="0" presId="urn:microsoft.com/office/officeart/2005/8/layout/hList3"/>
    <dgm:cxn modelId="{154D1DC3-D073-4D0D-AF6B-E55601014921}" type="presParOf" srcId="{FE8B0690-C572-4100-BF1B-F465CF3C9C69}" destId="{48E4ADEB-01B1-4199-B23D-4F7DF11B53CE}" srcOrd="0" destOrd="0" presId="urn:microsoft.com/office/officeart/2005/8/layout/hList3"/>
    <dgm:cxn modelId="{12DBD613-05B5-4797-BFA1-BD7872845C01}" type="presParOf" srcId="{FE8B0690-C572-4100-BF1B-F465CF3C9C69}" destId="{A0EED31A-C2C6-4F11-84A2-62EF58057BA7}" srcOrd="1" destOrd="0" presId="urn:microsoft.com/office/officeart/2005/8/layout/hList3"/>
    <dgm:cxn modelId="{DF079D09-2D44-4AD6-92F7-F6915FF044D8}" type="presParOf" srcId="{FE8B0690-C572-4100-BF1B-F465CF3C9C69}" destId="{B291E115-63A9-461A-BC6C-CF684ABCCC6B}" srcOrd="2" destOrd="0" presId="urn:microsoft.com/office/officeart/2005/8/layout/hList3"/>
    <dgm:cxn modelId="{7F94DFE2-BC6B-4B99-9832-21FF0F857CF1}" type="presParOf" srcId="{FE8B0690-C572-4100-BF1B-F465CF3C9C69}" destId="{0AFAAFFA-B961-4631-BB3A-2E620DC5F57E}" srcOrd="3" destOrd="0" presId="urn:microsoft.com/office/officeart/2005/8/layout/hList3"/>
    <dgm:cxn modelId="{C8E7FD44-7887-4F89-B114-D3C22835B4BA}" type="presParOf" srcId="{C2D0F476-875A-4DDB-B1AB-EFF9E3F14638}" destId="{E2CC47D1-9407-4D58-9EC4-0C21F8DA105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7B070-13FB-447A-B0C4-2547C91D7E0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2E21FA6-9856-4E3A-89D5-62617F869187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Klinikleitung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79D127F4-ED6C-4779-9770-3317C54A19CF}" type="parTrans" cxnId="{D8B6132C-28D7-4F35-A4E6-D774258491EE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58C64AF9-AF9B-454B-81D8-7C85CEAEAFFB}" type="sibTrans" cxnId="{D8B6132C-28D7-4F35-A4E6-D774258491EE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E8AB0A17-DE56-4699-809F-8BCADE49D1E3}" type="asst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Stabstelle</a:t>
          </a:r>
          <a:r>
            <a:rPr lang="en-GB" noProof="0" dirty="0" smtClean="0">
              <a:latin typeface="LMU CompatilFact" panose="02000500060000020003" pitchFamily="2" charset="0"/>
            </a:rPr>
            <a:t> </a:t>
          </a:r>
          <a:r>
            <a:rPr lang="en-GB" noProof="0" dirty="0" err="1" smtClean="0">
              <a:latin typeface="LMU CompatilFact" panose="02000500060000020003" pitchFamily="2" charset="0"/>
            </a:rPr>
            <a:t>Katastrophenschutz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4EDDBD34-1E52-4181-90A3-9D729DD14CF1}" type="parTrans" cxnId="{FCBA968C-608E-44D7-BD34-3F967B04EF77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9D1D2AC5-4B94-4AFD-A6F1-9717F8A0B77A}" type="sibTrans" cxnId="{FCBA968C-608E-44D7-BD34-3F967B04EF77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A3E908E2-8AE8-447A-B0A9-4630BBEB5BD0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Ärztl</a:t>
          </a:r>
          <a:r>
            <a:rPr lang="en-GB" noProof="0" dirty="0" smtClean="0">
              <a:latin typeface="LMU CompatilFact" panose="02000500060000020003" pitchFamily="2" charset="0"/>
            </a:rPr>
            <a:t>. Personal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CAF7615D-D8D2-4D47-A80C-C08FCC282C6C}" type="parTrans" cxnId="{9341615C-A5DF-4457-91E1-881BA72A0162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D2D401DB-8E5C-4426-922A-D5B24F460BFE}" type="sibTrans" cxnId="{9341615C-A5DF-4457-91E1-881BA72A0162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06CF22DF-CC9D-4C56-AB7F-E2B1B2A56356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Pflege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0190CC47-114D-4805-8F35-7D81CD40AE4B}" type="parTrans" cxnId="{1D667432-B043-44B8-AB41-53592C270021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53288335-0A08-4943-A6C9-AE94270ABE6C}" type="sibTrans" cxnId="{1D667432-B043-44B8-AB41-53592C270021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9932B54E-FE90-4E53-A0AC-2019064C1B6B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Technik</a:t>
          </a:r>
          <a:r>
            <a:rPr lang="en-GB" noProof="0" dirty="0" smtClean="0">
              <a:latin typeface="LMU CompatilFact" panose="02000500060000020003" pitchFamily="2" charset="0"/>
            </a:rPr>
            <a:t>/</a:t>
          </a:r>
          <a:r>
            <a:rPr lang="en-GB" noProof="0" dirty="0" err="1" smtClean="0">
              <a:latin typeface="LMU CompatilFact" panose="02000500060000020003" pitchFamily="2" charset="0"/>
            </a:rPr>
            <a:t>Logistik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C34709C1-DDE2-49C2-A886-CEBBEF8275CE}" type="parTrans" cxnId="{5E77E845-A597-4B50-A75B-6DD2B903D8EF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4DF8F870-287E-4B9D-AC06-76DE6975150B}" type="sibTrans" cxnId="{5E77E845-A597-4B50-A75B-6DD2B903D8EF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E2AB83AB-1B1A-4F2C-BA4A-401CD6E450A5}">
      <dgm:prSet phldrT="[Text]"/>
      <dgm:spPr/>
      <dgm:t>
        <a:bodyPr/>
        <a:lstStyle/>
        <a:p>
          <a:r>
            <a:rPr lang="en-GB" noProof="0" dirty="0" smtClean="0">
              <a:latin typeface="LMU CompatilFact" panose="02000500060000020003" pitchFamily="2" charset="0"/>
            </a:rPr>
            <a:t>Information und </a:t>
          </a:r>
          <a:r>
            <a:rPr lang="en-GB" noProof="0" dirty="0" err="1" smtClean="0">
              <a:latin typeface="LMU CompatilFact" panose="02000500060000020003" pitchFamily="2" charset="0"/>
            </a:rPr>
            <a:t>Kommunikation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2991FD53-3903-4B93-BAC5-A510154CFF54}" type="parTrans" cxnId="{08632784-9C24-4500-8C20-927BD3829214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9E90C5AD-5A20-4535-BE1A-CD73F514C1E1}" type="sibTrans" cxnId="{08632784-9C24-4500-8C20-927BD3829214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E6ACF6D8-4AAB-4BED-B39E-01DD182CBD2D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Weitere</a:t>
          </a:r>
          <a:r>
            <a:rPr lang="en-GB" noProof="0" dirty="0" smtClean="0">
              <a:latin typeface="LMU CompatilFact" panose="02000500060000020003" pitchFamily="2" charset="0"/>
            </a:rPr>
            <a:t> </a:t>
          </a:r>
          <a:r>
            <a:rPr lang="en-GB" noProof="0" dirty="0" err="1" smtClean="0">
              <a:latin typeface="LMU CompatilFact" panose="02000500060000020003" pitchFamily="2" charset="0"/>
            </a:rPr>
            <a:t>nach</a:t>
          </a:r>
          <a:r>
            <a:rPr lang="en-GB" noProof="0" dirty="0" smtClean="0">
              <a:latin typeface="LMU CompatilFact" panose="02000500060000020003" pitchFamily="2" charset="0"/>
            </a:rPr>
            <a:t> </a:t>
          </a:r>
          <a:r>
            <a:rPr lang="en-GB" noProof="0" dirty="0" err="1" smtClean="0">
              <a:latin typeface="LMU CompatilFact" panose="02000500060000020003" pitchFamily="2" charset="0"/>
            </a:rPr>
            <a:t>Bedarf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50301D0B-F806-4226-8B98-9E68CAA40880}" type="parTrans" cxnId="{31CAB50D-59F0-4D00-848A-D8E528F54D7F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B5CDE31F-0D96-4E24-9C42-7A9F3A74C1B4}" type="sibTrans" cxnId="{31CAB50D-59F0-4D00-848A-D8E528F54D7F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86F8D6D4-9CB3-4D82-B202-D00BC7C21845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Anästhesie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FFA37639-CFCE-44CF-823D-71F4E5A1D3DE}" type="parTrans" cxnId="{241F8417-4DEF-45F3-B9F1-DC787B9A5A28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2AC4BF1B-FADE-442F-9407-C7F7F8DCD674}" type="sibTrans" cxnId="{241F8417-4DEF-45F3-B9F1-DC787B9A5A28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0B15331B-7908-4E39-95E3-5C68844F58AE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Chirurgie</a:t>
          </a:r>
          <a:r>
            <a:rPr lang="en-GB" noProof="0" dirty="0" smtClean="0">
              <a:latin typeface="LMU CompatilFact" panose="02000500060000020003" pitchFamily="2" charset="0"/>
            </a:rPr>
            <a:t> (</a:t>
          </a:r>
          <a:r>
            <a:rPr lang="en-GB" noProof="0" dirty="0" err="1" smtClean="0">
              <a:latin typeface="LMU CompatilFact" panose="02000500060000020003" pitchFamily="2" charset="0"/>
            </a:rPr>
            <a:t>Unfall</a:t>
          </a:r>
          <a:r>
            <a:rPr lang="en-GB" noProof="0" dirty="0" smtClean="0">
              <a:latin typeface="LMU CompatilFact" panose="02000500060000020003" pitchFamily="2" charset="0"/>
            </a:rPr>
            <a:t>, </a:t>
          </a:r>
          <a:r>
            <a:rPr lang="en-GB" noProof="0" dirty="0" err="1" smtClean="0">
              <a:latin typeface="LMU CompatilFact" panose="02000500060000020003" pitchFamily="2" charset="0"/>
            </a:rPr>
            <a:t>Viszeral</a:t>
          </a:r>
          <a:r>
            <a:rPr lang="en-GB" noProof="0" dirty="0" smtClean="0">
              <a:latin typeface="LMU CompatilFact" panose="02000500060000020003" pitchFamily="2" charset="0"/>
            </a:rPr>
            <a:t>, Neuro, etc.)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288C4D10-ACBE-48BB-A01F-6695FD68FD5E}" type="parTrans" cxnId="{8787B47A-E898-4B47-AD7C-8E93985DB05C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D453C228-3F57-4F06-92DF-F04A07C06651}" type="sibTrans" cxnId="{8787B47A-E898-4B47-AD7C-8E93985DB05C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20A4D610-8C24-4EA2-B6CD-0B4E8B79C3C7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Radiologie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803C8ED8-257B-4833-B2CE-938B5BEE30D5}" type="parTrans" cxnId="{F4148047-B75B-49D8-B425-B164B7A731C7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AD869F79-53C4-4FB0-B45B-FC2841C3C1E4}" type="sibTrans" cxnId="{F4148047-B75B-49D8-B425-B164B7A731C7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D08135CB-6440-443E-98EB-9F2C0DEF6936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Intensiv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959336D1-805E-4F8E-930C-C4C2B6160221}" type="parTrans" cxnId="{7CA406D7-1134-493B-8101-DEF5FB79B891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7F45DC54-1CA1-4ADD-992F-A12C0C2FD5CC}" type="sibTrans" cxnId="{7CA406D7-1134-493B-8101-DEF5FB79B891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9294667A-3CE6-49E6-B586-173E60078DAE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Anästhesie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175CACBE-8473-4B94-B569-8526FE1E82C1}" type="parTrans" cxnId="{A9954C16-7ECB-40C7-8CD8-3C02BF6E2B68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2FF24279-6362-4CA4-BE05-70ABB80DBE48}" type="sibTrans" cxnId="{A9954C16-7ECB-40C7-8CD8-3C02BF6E2B68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9C16CB97-49D7-4750-8B46-4771F36ED505}">
      <dgm:prSet phldrT="[Text]"/>
      <dgm:spPr/>
      <dgm:t>
        <a:bodyPr/>
        <a:lstStyle/>
        <a:p>
          <a:r>
            <a:rPr lang="en-GB" noProof="0" dirty="0" smtClean="0">
              <a:latin typeface="LMU CompatilFact" panose="02000500060000020003" pitchFamily="2" charset="0"/>
            </a:rPr>
            <a:t>OP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875086AF-DB1C-46EC-A834-28D7FBA0C16D}" type="parTrans" cxnId="{4026014E-EBB5-497F-B771-AC27CAEB1F54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5681BC84-171C-4937-A5BA-4A2CBD8DF5F1}" type="sibTrans" cxnId="{4026014E-EBB5-497F-B771-AC27CAEB1F54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D30E9EE6-31E8-4C5B-AE74-0870BC66DCDA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Intensiv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3A26DD21-44D6-43C0-B82F-F4D92C166948}" type="parTrans" cxnId="{F8DB878C-EEBF-4F24-BC87-CBE4DD4A30F7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67147F0E-9105-4732-B843-93743D9F85A4}" type="sibTrans" cxnId="{F8DB878C-EEBF-4F24-BC87-CBE4DD4A30F7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99D52272-53BC-4A07-B0B1-5D7B04DF485E}">
      <dgm:prSet phldrT="[Text]"/>
      <dgm:spPr/>
      <dgm:t>
        <a:bodyPr/>
        <a:lstStyle/>
        <a:p>
          <a:r>
            <a:rPr lang="en-GB" noProof="0" dirty="0" smtClean="0">
              <a:latin typeface="LMU CompatilFact" panose="02000500060000020003" pitchFamily="2" charset="0"/>
            </a:rPr>
            <a:t>ZNA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737387D8-2471-4B9F-A6F4-D423214FDB12}" type="parTrans" cxnId="{CC95CD54-5C09-4433-BDA5-BD237B5A10EC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AC953095-45E4-4B77-A275-76DFB0A05931}" type="sibTrans" cxnId="{CC95CD54-5C09-4433-BDA5-BD237B5A10EC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6A2C5480-2F0D-4E3D-853F-D568D56254C9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Medizinprodukte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C666FF3E-2645-46BB-AAF4-2E9FEA23327B}" type="parTrans" cxnId="{5598EDD6-33D0-458B-8260-956D383B207C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5018A588-D5AD-4D1B-9C58-8913B2040064}" type="sibTrans" cxnId="{5598EDD6-33D0-458B-8260-956D383B207C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41D2BC4E-4ABC-4567-80E1-58CF43DDB96D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Gebäude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A615B4DA-1253-46C1-BA43-279D5D28D70C}" type="parTrans" cxnId="{A34B639D-71C2-4400-BAE6-1E6D30765C12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D5AA748E-5817-445E-8FA8-530AD5AEADC9}" type="sibTrans" cxnId="{A34B639D-71C2-4400-BAE6-1E6D30765C12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19E8AFE5-95A7-41B2-BFB8-F4F7EEACABC7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Reinigungsdienst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2F116776-2B11-42FC-A5EE-C5CFF051EEF7}" type="parTrans" cxnId="{D10219E9-8761-4D0C-93A9-2CD47A4A5B94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686013D4-FF1C-42C9-B650-79911703361D}" type="sibTrans" cxnId="{D10219E9-8761-4D0C-93A9-2CD47A4A5B94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31A2CC83-9E83-4B06-9011-C5D7A7FE7DE6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Materiallager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A611C554-9C40-4C67-A451-E7C25EC394E3}" type="parTrans" cxnId="{66C4AB90-74D3-4A3E-AFCF-F680F9DC85AD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03EE81F3-BEB0-4E98-816A-2F101CAE64DA}" type="sibTrans" cxnId="{66C4AB90-74D3-4A3E-AFCF-F680F9DC85AD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0517F1FD-F83B-4EDE-BA77-1EF15A0ECE5B}">
      <dgm:prSet phldrT="[Text]"/>
      <dgm:spPr/>
      <dgm:t>
        <a:bodyPr/>
        <a:lstStyle/>
        <a:p>
          <a:r>
            <a:rPr lang="en-GB" noProof="0" dirty="0" smtClean="0">
              <a:latin typeface="LMU CompatilFact" panose="02000500060000020003" pitchFamily="2" charset="0"/>
            </a:rPr>
            <a:t>IT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06826BF0-8066-4D79-951D-B6AF59F069FE}" type="parTrans" cxnId="{AFDD773D-1A83-4EAD-8D8D-C471442C37D5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DB6DFABB-D015-41D3-8C8C-FF1AE703EB3E}" type="sibTrans" cxnId="{AFDD773D-1A83-4EAD-8D8D-C471442C37D5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47B62EDA-BE0F-4815-9CC8-25776C2F7ED8}">
      <dgm:prSet phldrT="[Text]"/>
      <dgm:spPr/>
      <dgm:t>
        <a:bodyPr/>
        <a:lstStyle/>
        <a:p>
          <a:r>
            <a:rPr lang="en-GB" noProof="0" dirty="0" smtClean="0">
              <a:latin typeface="LMU CompatilFact" panose="02000500060000020003" pitchFamily="2" charset="0"/>
            </a:rPr>
            <a:t>Pressestelle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64776A10-ECD7-4A7D-8184-C7080CD00F21}" type="parTrans" cxnId="{02C072C3-79A7-4531-91CF-690205362839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2D88C980-369C-452E-8941-18CED9D72F4D}" type="sibTrans" cxnId="{02C072C3-79A7-4531-91CF-690205362839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984BC0C8-98F3-468D-A215-8EF8E57A35AB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Telefonzentrale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FF812F77-22A4-419E-B423-1C72E411F577}" type="parTrans" cxnId="{D8011C06-3FB6-4C3B-8CF1-C224B4645F39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92D4E299-13F9-4BBE-B6A0-367D6CD15058}" type="sibTrans" cxnId="{D8011C06-3FB6-4C3B-8CF1-C224B4645F39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58FA740E-24C0-4A9E-B6F0-C1F77ECC2032}">
      <dgm:prSet phldrT="[Text]"/>
      <dgm:spPr/>
      <dgm:t>
        <a:bodyPr/>
        <a:lstStyle/>
        <a:p>
          <a:r>
            <a:rPr lang="en-GB" noProof="0" dirty="0" err="1" smtClean="0">
              <a:latin typeface="LMU CompatilFact" panose="02000500060000020003" pitchFamily="2" charset="0"/>
            </a:rPr>
            <a:t>Pforte</a:t>
          </a:r>
          <a:r>
            <a:rPr lang="en-GB" noProof="0" dirty="0" smtClean="0">
              <a:latin typeface="LMU CompatilFact" panose="02000500060000020003" pitchFamily="2" charset="0"/>
            </a:rPr>
            <a:t>, </a:t>
          </a:r>
          <a:r>
            <a:rPr lang="en-GB" noProof="0" dirty="0" err="1" smtClean="0">
              <a:latin typeface="LMU CompatilFact" panose="02000500060000020003" pitchFamily="2" charset="0"/>
            </a:rPr>
            <a:t>Empfang</a:t>
          </a:r>
          <a:r>
            <a:rPr lang="en-GB" noProof="0" dirty="0" smtClean="0">
              <a:latin typeface="LMU CompatilFact" panose="02000500060000020003" pitchFamily="2" charset="0"/>
            </a:rPr>
            <a:t>, </a:t>
          </a:r>
          <a:r>
            <a:rPr lang="en-GB" noProof="0" dirty="0" err="1" smtClean="0">
              <a:latin typeface="LMU CompatilFact" panose="02000500060000020003" pitchFamily="2" charset="0"/>
            </a:rPr>
            <a:t>Portier</a:t>
          </a:r>
          <a:endParaRPr lang="en-GB" noProof="0" dirty="0">
            <a:latin typeface="LMU CompatilFact" panose="02000500060000020003" pitchFamily="2" charset="0"/>
          </a:endParaRPr>
        </a:p>
      </dgm:t>
    </dgm:pt>
    <dgm:pt modelId="{81A8BB47-3AA8-4DC8-B076-BEF4C9ABEF66}" type="parTrans" cxnId="{D884A43F-80B6-4881-85B8-8A8C5E072B80}">
      <dgm:prSet/>
      <dgm:spPr/>
      <dgm:t>
        <a:bodyPr/>
        <a:lstStyle/>
        <a:p>
          <a:endParaRPr lang="en-GB" noProof="0" dirty="0">
            <a:latin typeface="LMU CompatilFact" panose="02000500060000020003" pitchFamily="2" charset="0"/>
          </a:endParaRPr>
        </a:p>
      </dgm:t>
    </dgm:pt>
    <dgm:pt modelId="{8F1C8E7A-5595-471A-A7AA-175B173BBAB8}" type="sibTrans" cxnId="{D884A43F-80B6-4881-85B8-8A8C5E072B80}">
      <dgm:prSet/>
      <dgm:spPr/>
      <dgm:t>
        <a:bodyPr/>
        <a:lstStyle/>
        <a:p>
          <a:endParaRPr lang="de-DE">
            <a:latin typeface="LMU CompatilFact" panose="02000500060000020003" pitchFamily="2" charset="0"/>
          </a:endParaRPr>
        </a:p>
      </dgm:t>
    </dgm:pt>
    <dgm:pt modelId="{5E7CC4D5-A0DF-4872-8A56-8C1746AD987C}" type="pres">
      <dgm:prSet presAssocID="{A2F7B070-13FB-447A-B0C4-2547C91D7E0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40E6E134-4DB8-47F9-8756-EE47D99B20A8}" type="pres">
      <dgm:prSet presAssocID="{12E21FA6-9856-4E3A-89D5-62617F869187}" presName="hierRoot1" presStyleCnt="0">
        <dgm:presLayoutVars>
          <dgm:hierBranch val="init"/>
        </dgm:presLayoutVars>
      </dgm:prSet>
      <dgm:spPr/>
    </dgm:pt>
    <dgm:pt modelId="{D1390E7C-1C2D-44AB-BCFA-41CEBF03E89F}" type="pres">
      <dgm:prSet presAssocID="{12E21FA6-9856-4E3A-89D5-62617F869187}" presName="rootComposite1" presStyleCnt="0"/>
      <dgm:spPr/>
    </dgm:pt>
    <dgm:pt modelId="{3761B007-138E-4388-AB8A-C3D3F655FBFB}" type="pres">
      <dgm:prSet presAssocID="{12E21FA6-9856-4E3A-89D5-62617F869187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868A0D-B7D7-4BE0-83AD-AD53841DD7BE}" type="pres">
      <dgm:prSet presAssocID="{12E21FA6-9856-4E3A-89D5-62617F869187}" presName="topArc1" presStyleLbl="parChTrans1D1" presStyleIdx="0" presStyleCnt="46"/>
      <dgm:spPr/>
    </dgm:pt>
    <dgm:pt modelId="{2387E5ED-B408-40DF-9892-6576349136A7}" type="pres">
      <dgm:prSet presAssocID="{12E21FA6-9856-4E3A-89D5-62617F869187}" presName="bottomArc1" presStyleLbl="parChTrans1D1" presStyleIdx="1" presStyleCnt="46"/>
      <dgm:spPr/>
    </dgm:pt>
    <dgm:pt modelId="{722C3BF5-DFEC-4729-9286-8A546DD6DDFE}" type="pres">
      <dgm:prSet presAssocID="{12E21FA6-9856-4E3A-89D5-62617F869187}" presName="topConnNode1" presStyleLbl="node1" presStyleIdx="0" presStyleCnt="0"/>
      <dgm:spPr/>
      <dgm:t>
        <a:bodyPr/>
        <a:lstStyle/>
        <a:p>
          <a:endParaRPr lang="de-DE"/>
        </a:p>
      </dgm:t>
    </dgm:pt>
    <dgm:pt modelId="{2BD68EE4-143E-4467-BA1F-9FE1873DC837}" type="pres">
      <dgm:prSet presAssocID="{12E21FA6-9856-4E3A-89D5-62617F869187}" presName="hierChild2" presStyleCnt="0"/>
      <dgm:spPr/>
    </dgm:pt>
    <dgm:pt modelId="{0BC9EEEF-868D-46A9-8EB1-D61D97C2B506}" type="pres">
      <dgm:prSet presAssocID="{CAF7615D-D8D2-4D47-A80C-C08FCC282C6C}" presName="Name28" presStyleLbl="parChTrans1D2" presStyleIdx="0" presStyleCnt="6"/>
      <dgm:spPr/>
      <dgm:t>
        <a:bodyPr/>
        <a:lstStyle/>
        <a:p>
          <a:endParaRPr lang="de-DE"/>
        </a:p>
      </dgm:t>
    </dgm:pt>
    <dgm:pt modelId="{14DD0CF8-B8B0-48F4-829C-0DF2C0CAABC4}" type="pres">
      <dgm:prSet presAssocID="{A3E908E2-8AE8-447A-B0A9-4630BBEB5BD0}" presName="hierRoot2" presStyleCnt="0">
        <dgm:presLayoutVars>
          <dgm:hierBranch val="init"/>
        </dgm:presLayoutVars>
      </dgm:prSet>
      <dgm:spPr/>
    </dgm:pt>
    <dgm:pt modelId="{96411D6B-8F3E-4A24-9579-6D736A4CAF7F}" type="pres">
      <dgm:prSet presAssocID="{A3E908E2-8AE8-447A-B0A9-4630BBEB5BD0}" presName="rootComposite2" presStyleCnt="0"/>
      <dgm:spPr/>
    </dgm:pt>
    <dgm:pt modelId="{4C4B826E-09A0-47C7-8954-8A1A796FF1CA}" type="pres">
      <dgm:prSet presAssocID="{A3E908E2-8AE8-447A-B0A9-4630BBEB5BD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B24EDD4-AE30-44B4-934D-3C3200C4AB5D}" type="pres">
      <dgm:prSet presAssocID="{A3E908E2-8AE8-447A-B0A9-4630BBEB5BD0}" presName="topArc2" presStyleLbl="parChTrans1D1" presStyleIdx="2" presStyleCnt="46"/>
      <dgm:spPr/>
    </dgm:pt>
    <dgm:pt modelId="{ED46C2E0-CE88-4446-BAC2-DD7B904B05CB}" type="pres">
      <dgm:prSet presAssocID="{A3E908E2-8AE8-447A-B0A9-4630BBEB5BD0}" presName="bottomArc2" presStyleLbl="parChTrans1D1" presStyleIdx="3" presStyleCnt="46"/>
      <dgm:spPr/>
    </dgm:pt>
    <dgm:pt modelId="{CF8FC048-07BF-4F26-B92E-AB6757EEA447}" type="pres">
      <dgm:prSet presAssocID="{A3E908E2-8AE8-447A-B0A9-4630BBEB5BD0}" presName="topConnNode2" presStyleLbl="node2" presStyleIdx="0" presStyleCnt="0"/>
      <dgm:spPr/>
      <dgm:t>
        <a:bodyPr/>
        <a:lstStyle/>
        <a:p>
          <a:endParaRPr lang="de-DE"/>
        </a:p>
      </dgm:t>
    </dgm:pt>
    <dgm:pt modelId="{2DBE5E25-DF6A-4004-8F23-3C65C55D3B4A}" type="pres">
      <dgm:prSet presAssocID="{A3E908E2-8AE8-447A-B0A9-4630BBEB5BD0}" presName="hierChild4" presStyleCnt="0"/>
      <dgm:spPr/>
    </dgm:pt>
    <dgm:pt modelId="{74DD8499-CC01-45A1-8220-E1D2A3E611C4}" type="pres">
      <dgm:prSet presAssocID="{FFA37639-CFCE-44CF-823D-71F4E5A1D3DE}" presName="Name28" presStyleLbl="parChTrans1D3" presStyleIdx="0" presStyleCnt="16"/>
      <dgm:spPr/>
      <dgm:t>
        <a:bodyPr/>
        <a:lstStyle/>
        <a:p>
          <a:endParaRPr lang="de-DE"/>
        </a:p>
      </dgm:t>
    </dgm:pt>
    <dgm:pt modelId="{EAA315C7-7DA5-4F7C-AE4A-1DE38806FD08}" type="pres">
      <dgm:prSet presAssocID="{86F8D6D4-9CB3-4D82-B202-D00BC7C21845}" presName="hierRoot2" presStyleCnt="0">
        <dgm:presLayoutVars>
          <dgm:hierBranch val="init"/>
        </dgm:presLayoutVars>
      </dgm:prSet>
      <dgm:spPr/>
    </dgm:pt>
    <dgm:pt modelId="{2173AF3A-2C12-4FB3-8E4A-9FD2EBBED5C4}" type="pres">
      <dgm:prSet presAssocID="{86F8D6D4-9CB3-4D82-B202-D00BC7C21845}" presName="rootComposite2" presStyleCnt="0"/>
      <dgm:spPr/>
    </dgm:pt>
    <dgm:pt modelId="{11275226-AE14-46F2-B468-CDE1D200144F}" type="pres">
      <dgm:prSet presAssocID="{86F8D6D4-9CB3-4D82-B202-D00BC7C2184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CF5E90A-DB4C-42EF-B608-A17B2C7CAF84}" type="pres">
      <dgm:prSet presAssocID="{86F8D6D4-9CB3-4D82-B202-D00BC7C21845}" presName="topArc2" presStyleLbl="parChTrans1D1" presStyleIdx="4" presStyleCnt="46"/>
      <dgm:spPr/>
    </dgm:pt>
    <dgm:pt modelId="{196046AC-EC3B-46EB-968E-A24706DFAAC0}" type="pres">
      <dgm:prSet presAssocID="{86F8D6D4-9CB3-4D82-B202-D00BC7C21845}" presName="bottomArc2" presStyleLbl="parChTrans1D1" presStyleIdx="5" presStyleCnt="46"/>
      <dgm:spPr/>
    </dgm:pt>
    <dgm:pt modelId="{D856B799-BC10-4F9C-8FAE-FBE1A989D822}" type="pres">
      <dgm:prSet presAssocID="{86F8D6D4-9CB3-4D82-B202-D00BC7C21845}" presName="topConnNode2" presStyleLbl="node3" presStyleIdx="0" presStyleCnt="0"/>
      <dgm:spPr/>
      <dgm:t>
        <a:bodyPr/>
        <a:lstStyle/>
        <a:p>
          <a:endParaRPr lang="de-DE"/>
        </a:p>
      </dgm:t>
    </dgm:pt>
    <dgm:pt modelId="{B4484782-6C04-4B74-8FD6-13424C29C19E}" type="pres">
      <dgm:prSet presAssocID="{86F8D6D4-9CB3-4D82-B202-D00BC7C21845}" presName="hierChild4" presStyleCnt="0"/>
      <dgm:spPr/>
    </dgm:pt>
    <dgm:pt modelId="{8ACDFF89-64C9-465A-86A5-0C4BC96405BC}" type="pres">
      <dgm:prSet presAssocID="{86F8D6D4-9CB3-4D82-B202-D00BC7C21845}" presName="hierChild5" presStyleCnt="0"/>
      <dgm:spPr/>
    </dgm:pt>
    <dgm:pt modelId="{0500C03F-E2EC-45F5-9792-D81804F1A188}" type="pres">
      <dgm:prSet presAssocID="{288C4D10-ACBE-48BB-A01F-6695FD68FD5E}" presName="Name28" presStyleLbl="parChTrans1D3" presStyleIdx="1" presStyleCnt="16"/>
      <dgm:spPr/>
      <dgm:t>
        <a:bodyPr/>
        <a:lstStyle/>
        <a:p>
          <a:endParaRPr lang="de-DE"/>
        </a:p>
      </dgm:t>
    </dgm:pt>
    <dgm:pt modelId="{33762F0C-D2A2-41FF-9656-050B2961F4BD}" type="pres">
      <dgm:prSet presAssocID="{0B15331B-7908-4E39-95E3-5C68844F58AE}" presName="hierRoot2" presStyleCnt="0">
        <dgm:presLayoutVars>
          <dgm:hierBranch val="init"/>
        </dgm:presLayoutVars>
      </dgm:prSet>
      <dgm:spPr/>
    </dgm:pt>
    <dgm:pt modelId="{7B91D598-3504-4D0D-B887-7FAC438BB31E}" type="pres">
      <dgm:prSet presAssocID="{0B15331B-7908-4E39-95E3-5C68844F58AE}" presName="rootComposite2" presStyleCnt="0"/>
      <dgm:spPr/>
    </dgm:pt>
    <dgm:pt modelId="{63841F3E-7021-4F99-8147-9E90D45C96EA}" type="pres">
      <dgm:prSet presAssocID="{0B15331B-7908-4E39-95E3-5C68844F58A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DC2DADA-AB7B-4AFA-A69F-0D70B1C6E8F7}" type="pres">
      <dgm:prSet presAssocID="{0B15331B-7908-4E39-95E3-5C68844F58AE}" presName="topArc2" presStyleLbl="parChTrans1D1" presStyleIdx="6" presStyleCnt="46"/>
      <dgm:spPr/>
    </dgm:pt>
    <dgm:pt modelId="{2551A340-CC3A-4641-A543-8BE64DE1EF58}" type="pres">
      <dgm:prSet presAssocID="{0B15331B-7908-4E39-95E3-5C68844F58AE}" presName="bottomArc2" presStyleLbl="parChTrans1D1" presStyleIdx="7" presStyleCnt="46"/>
      <dgm:spPr/>
    </dgm:pt>
    <dgm:pt modelId="{C544EF73-EC66-48D0-A43E-AEEA998F04AC}" type="pres">
      <dgm:prSet presAssocID="{0B15331B-7908-4E39-95E3-5C68844F58AE}" presName="topConnNode2" presStyleLbl="node3" presStyleIdx="0" presStyleCnt="0"/>
      <dgm:spPr/>
      <dgm:t>
        <a:bodyPr/>
        <a:lstStyle/>
        <a:p>
          <a:endParaRPr lang="de-DE"/>
        </a:p>
      </dgm:t>
    </dgm:pt>
    <dgm:pt modelId="{7B77D59E-25A8-4E6E-B80E-DCD8F55712DB}" type="pres">
      <dgm:prSet presAssocID="{0B15331B-7908-4E39-95E3-5C68844F58AE}" presName="hierChild4" presStyleCnt="0"/>
      <dgm:spPr/>
    </dgm:pt>
    <dgm:pt modelId="{530C3299-094C-41D2-8ED6-832F28C45B25}" type="pres">
      <dgm:prSet presAssocID="{0B15331B-7908-4E39-95E3-5C68844F58AE}" presName="hierChild5" presStyleCnt="0"/>
      <dgm:spPr/>
    </dgm:pt>
    <dgm:pt modelId="{6C90C0FA-600A-499F-87AF-391320624E32}" type="pres">
      <dgm:prSet presAssocID="{803C8ED8-257B-4833-B2CE-938B5BEE30D5}" presName="Name28" presStyleLbl="parChTrans1D3" presStyleIdx="2" presStyleCnt="16"/>
      <dgm:spPr/>
      <dgm:t>
        <a:bodyPr/>
        <a:lstStyle/>
        <a:p>
          <a:endParaRPr lang="de-DE"/>
        </a:p>
      </dgm:t>
    </dgm:pt>
    <dgm:pt modelId="{FB8CD805-B7BB-493E-998E-641296B4CEAF}" type="pres">
      <dgm:prSet presAssocID="{20A4D610-8C24-4EA2-B6CD-0B4E8B79C3C7}" presName="hierRoot2" presStyleCnt="0">
        <dgm:presLayoutVars>
          <dgm:hierBranch val="init"/>
        </dgm:presLayoutVars>
      </dgm:prSet>
      <dgm:spPr/>
    </dgm:pt>
    <dgm:pt modelId="{17A83FE5-4346-48A1-9316-DEA5BDC38C1E}" type="pres">
      <dgm:prSet presAssocID="{20A4D610-8C24-4EA2-B6CD-0B4E8B79C3C7}" presName="rootComposite2" presStyleCnt="0"/>
      <dgm:spPr/>
    </dgm:pt>
    <dgm:pt modelId="{720697E4-F0AB-49D2-B74C-5338DED3378E}" type="pres">
      <dgm:prSet presAssocID="{20A4D610-8C24-4EA2-B6CD-0B4E8B79C3C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0124091-1E1D-47FB-BEA5-BEA7F3844A86}" type="pres">
      <dgm:prSet presAssocID="{20A4D610-8C24-4EA2-B6CD-0B4E8B79C3C7}" presName="topArc2" presStyleLbl="parChTrans1D1" presStyleIdx="8" presStyleCnt="46"/>
      <dgm:spPr/>
    </dgm:pt>
    <dgm:pt modelId="{B8BBBCE8-36DE-4E13-94E8-84C57033B5FE}" type="pres">
      <dgm:prSet presAssocID="{20A4D610-8C24-4EA2-B6CD-0B4E8B79C3C7}" presName="bottomArc2" presStyleLbl="parChTrans1D1" presStyleIdx="9" presStyleCnt="46"/>
      <dgm:spPr/>
    </dgm:pt>
    <dgm:pt modelId="{DC336E24-64D9-4064-9154-BCC67AB7B374}" type="pres">
      <dgm:prSet presAssocID="{20A4D610-8C24-4EA2-B6CD-0B4E8B79C3C7}" presName="topConnNode2" presStyleLbl="node3" presStyleIdx="0" presStyleCnt="0"/>
      <dgm:spPr/>
      <dgm:t>
        <a:bodyPr/>
        <a:lstStyle/>
        <a:p>
          <a:endParaRPr lang="de-DE"/>
        </a:p>
      </dgm:t>
    </dgm:pt>
    <dgm:pt modelId="{E21B964E-686A-4367-AF5D-1C952EC9ABC8}" type="pres">
      <dgm:prSet presAssocID="{20A4D610-8C24-4EA2-B6CD-0B4E8B79C3C7}" presName="hierChild4" presStyleCnt="0"/>
      <dgm:spPr/>
    </dgm:pt>
    <dgm:pt modelId="{AB2C1B08-3FD1-412B-BACC-6F7390341C1C}" type="pres">
      <dgm:prSet presAssocID="{20A4D610-8C24-4EA2-B6CD-0B4E8B79C3C7}" presName="hierChild5" presStyleCnt="0"/>
      <dgm:spPr/>
    </dgm:pt>
    <dgm:pt modelId="{D6FAD2D1-7A02-4728-ACB4-9199F9C76731}" type="pres">
      <dgm:prSet presAssocID="{959336D1-805E-4F8E-930C-C4C2B6160221}" presName="Name28" presStyleLbl="parChTrans1D3" presStyleIdx="3" presStyleCnt="16"/>
      <dgm:spPr/>
      <dgm:t>
        <a:bodyPr/>
        <a:lstStyle/>
        <a:p>
          <a:endParaRPr lang="de-DE"/>
        </a:p>
      </dgm:t>
    </dgm:pt>
    <dgm:pt modelId="{77EAFFD9-6CD7-4C93-B718-FE6A15947B47}" type="pres">
      <dgm:prSet presAssocID="{D08135CB-6440-443E-98EB-9F2C0DEF6936}" presName="hierRoot2" presStyleCnt="0">
        <dgm:presLayoutVars>
          <dgm:hierBranch val="init"/>
        </dgm:presLayoutVars>
      </dgm:prSet>
      <dgm:spPr/>
    </dgm:pt>
    <dgm:pt modelId="{97EF6FA9-614A-4763-A96F-D2D27488D0DD}" type="pres">
      <dgm:prSet presAssocID="{D08135CB-6440-443E-98EB-9F2C0DEF6936}" presName="rootComposite2" presStyleCnt="0"/>
      <dgm:spPr/>
    </dgm:pt>
    <dgm:pt modelId="{BC5622B5-97F0-43E0-BEB8-F1F99AA40FA6}" type="pres">
      <dgm:prSet presAssocID="{D08135CB-6440-443E-98EB-9F2C0DEF693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A9CA328-CF54-48E2-9648-432C85625D44}" type="pres">
      <dgm:prSet presAssocID="{D08135CB-6440-443E-98EB-9F2C0DEF6936}" presName="topArc2" presStyleLbl="parChTrans1D1" presStyleIdx="10" presStyleCnt="46"/>
      <dgm:spPr/>
    </dgm:pt>
    <dgm:pt modelId="{B73C23FF-0523-4A2E-B542-69E8FCA56358}" type="pres">
      <dgm:prSet presAssocID="{D08135CB-6440-443E-98EB-9F2C0DEF6936}" presName="bottomArc2" presStyleLbl="parChTrans1D1" presStyleIdx="11" presStyleCnt="46"/>
      <dgm:spPr/>
    </dgm:pt>
    <dgm:pt modelId="{79F67696-14F2-409D-B015-DFD23226BD61}" type="pres">
      <dgm:prSet presAssocID="{D08135CB-6440-443E-98EB-9F2C0DEF6936}" presName="topConnNode2" presStyleLbl="node3" presStyleIdx="0" presStyleCnt="0"/>
      <dgm:spPr/>
      <dgm:t>
        <a:bodyPr/>
        <a:lstStyle/>
        <a:p>
          <a:endParaRPr lang="de-DE"/>
        </a:p>
      </dgm:t>
    </dgm:pt>
    <dgm:pt modelId="{69469EFB-01F9-4563-B516-174EDFB9C04A}" type="pres">
      <dgm:prSet presAssocID="{D08135CB-6440-443E-98EB-9F2C0DEF6936}" presName="hierChild4" presStyleCnt="0"/>
      <dgm:spPr/>
    </dgm:pt>
    <dgm:pt modelId="{EDB07CFA-0DBA-4E69-9160-F4D63F4592AB}" type="pres">
      <dgm:prSet presAssocID="{D08135CB-6440-443E-98EB-9F2C0DEF6936}" presName="hierChild5" presStyleCnt="0"/>
      <dgm:spPr/>
    </dgm:pt>
    <dgm:pt modelId="{1F6BDDE2-7265-459E-8059-CE4672686EE9}" type="pres">
      <dgm:prSet presAssocID="{A3E908E2-8AE8-447A-B0A9-4630BBEB5BD0}" presName="hierChild5" presStyleCnt="0"/>
      <dgm:spPr/>
    </dgm:pt>
    <dgm:pt modelId="{6A20021A-6BCD-49DC-9719-B39A8B781719}" type="pres">
      <dgm:prSet presAssocID="{0190CC47-114D-4805-8F35-7D81CD40AE4B}" presName="Name28" presStyleLbl="parChTrans1D2" presStyleIdx="1" presStyleCnt="6"/>
      <dgm:spPr/>
      <dgm:t>
        <a:bodyPr/>
        <a:lstStyle/>
        <a:p>
          <a:endParaRPr lang="de-DE"/>
        </a:p>
      </dgm:t>
    </dgm:pt>
    <dgm:pt modelId="{A6F04F29-0001-4F1F-B901-5B427EDBEDB4}" type="pres">
      <dgm:prSet presAssocID="{06CF22DF-CC9D-4C56-AB7F-E2B1B2A56356}" presName="hierRoot2" presStyleCnt="0">
        <dgm:presLayoutVars>
          <dgm:hierBranch val="init"/>
        </dgm:presLayoutVars>
      </dgm:prSet>
      <dgm:spPr/>
    </dgm:pt>
    <dgm:pt modelId="{6FCEAD95-2052-402C-8DB2-EF44AA4DB394}" type="pres">
      <dgm:prSet presAssocID="{06CF22DF-CC9D-4C56-AB7F-E2B1B2A56356}" presName="rootComposite2" presStyleCnt="0"/>
      <dgm:spPr/>
    </dgm:pt>
    <dgm:pt modelId="{46C5ED28-4546-4DF7-B1BF-92522DC93746}" type="pres">
      <dgm:prSet presAssocID="{06CF22DF-CC9D-4C56-AB7F-E2B1B2A5635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BCCE699-7954-4A5B-B35F-543D814B7587}" type="pres">
      <dgm:prSet presAssocID="{06CF22DF-CC9D-4C56-AB7F-E2B1B2A56356}" presName="topArc2" presStyleLbl="parChTrans1D1" presStyleIdx="12" presStyleCnt="46"/>
      <dgm:spPr/>
    </dgm:pt>
    <dgm:pt modelId="{E9C57BA7-347B-4DAC-959C-3A07FC594A93}" type="pres">
      <dgm:prSet presAssocID="{06CF22DF-CC9D-4C56-AB7F-E2B1B2A56356}" presName="bottomArc2" presStyleLbl="parChTrans1D1" presStyleIdx="13" presStyleCnt="46"/>
      <dgm:spPr/>
    </dgm:pt>
    <dgm:pt modelId="{3AA78894-002C-48A3-81FB-123B1DCC3C6A}" type="pres">
      <dgm:prSet presAssocID="{06CF22DF-CC9D-4C56-AB7F-E2B1B2A56356}" presName="topConnNode2" presStyleLbl="node2" presStyleIdx="0" presStyleCnt="0"/>
      <dgm:spPr/>
      <dgm:t>
        <a:bodyPr/>
        <a:lstStyle/>
        <a:p>
          <a:endParaRPr lang="de-DE"/>
        </a:p>
      </dgm:t>
    </dgm:pt>
    <dgm:pt modelId="{2D12085B-2204-4974-A66C-74D5CD51A0CF}" type="pres">
      <dgm:prSet presAssocID="{06CF22DF-CC9D-4C56-AB7F-E2B1B2A56356}" presName="hierChild4" presStyleCnt="0"/>
      <dgm:spPr/>
    </dgm:pt>
    <dgm:pt modelId="{493B0430-E412-454A-ACFA-636235C00539}" type="pres">
      <dgm:prSet presAssocID="{175CACBE-8473-4B94-B569-8526FE1E82C1}" presName="Name28" presStyleLbl="parChTrans1D3" presStyleIdx="4" presStyleCnt="16"/>
      <dgm:spPr/>
      <dgm:t>
        <a:bodyPr/>
        <a:lstStyle/>
        <a:p>
          <a:endParaRPr lang="de-DE"/>
        </a:p>
      </dgm:t>
    </dgm:pt>
    <dgm:pt modelId="{C6A71007-8571-4B76-8840-FFA374E84A86}" type="pres">
      <dgm:prSet presAssocID="{9294667A-3CE6-49E6-B586-173E60078DAE}" presName="hierRoot2" presStyleCnt="0">
        <dgm:presLayoutVars>
          <dgm:hierBranch val="init"/>
        </dgm:presLayoutVars>
      </dgm:prSet>
      <dgm:spPr/>
    </dgm:pt>
    <dgm:pt modelId="{9678BF27-DA2D-4CDD-A573-8EB265CDA07C}" type="pres">
      <dgm:prSet presAssocID="{9294667A-3CE6-49E6-B586-173E60078DAE}" presName="rootComposite2" presStyleCnt="0"/>
      <dgm:spPr/>
    </dgm:pt>
    <dgm:pt modelId="{8B2FCE20-0347-4E9E-B9AD-A8A8A2D5DE52}" type="pres">
      <dgm:prSet presAssocID="{9294667A-3CE6-49E6-B586-173E60078DA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6A6785-4CB8-4555-A3C6-3616B0E28AD0}" type="pres">
      <dgm:prSet presAssocID="{9294667A-3CE6-49E6-B586-173E60078DAE}" presName="topArc2" presStyleLbl="parChTrans1D1" presStyleIdx="14" presStyleCnt="46"/>
      <dgm:spPr/>
    </dgm:pt>
    <dgm:pt modelId="{CAAB7F7C-4DA9-40F5-B4AF-8F3A472A9574}" type="pres">
      <dgm:prSet presAssocID="{9294667A-3CE6-49E6-B586-173E60078DAE}" presName="bottomArc2" presStyleLbl="parChTrans1D1" presStyleIdx="15" presStyleCnt="46"/>
      <dgm:spPr/>
    </dgm:pt>
    <dgm:pt modelId="{51BFF573-A253-4885-9180-7D1AB29FE7FA}" type="pres">
      <dgm:prSet presAssocID="{9294667A-3CE6-49E6-B586-173E60078DAE}" presName="topConnNode2" presStyleLbl="node3" presStyleIdx="0" presStyleCnt="0"/>
      <dgm:spPr/>
      <dgm:t>
        <a:bodyPr/>
        <a:lstStyle/>
        <a:p>
          <a:endParaRPr lang="de-DE"/>
        </a:p>
      </dgm:t>
    </dgm:pt>
    <dgm:pt modelId="{8F80D9FE-E275-4BCA-8DD1-3BA836AEF680}" type="pres">
      <dgm:prSet presAssocID="{9294667A-3CE6-49E6-B586-173E60078DAE}" presName="hierChild4" presStyleCnt="0"/>
      <dgm:spPr/>
    </dgm:pt>
    <dgm:pt modelId="{6C42EC43-AA24-4A06-9A4B-FC93B618BD89}" type="pres">
      <dgm:prSet presAssocID="{9294667A-3CE6-49E6-B586-173E60078DAE}" presName="hierChild5" presStyleCnt="0"/>
      <dgm:spPr/>
    </dgm:pt>
    <dgm:pt modelId="{7ACA96C8-C63D-4015-A3E3-6101F326E52B}" type="pres">
      <dgm:prSet presAssocID="{875086AF-DB1C-46EC-A834-28D7FBA0C16D}" presName="Name28" presStyleLbl="parChTrans1D3" presStyleIdx="5" presStyleCnt="16"/>
      <dgm:spPr/>
      <dgm:t>
        <a:bodyPr/>
        <a:lstStyle/>
        <a:p>
          <a:endParaRPr lang="de-DE"/>
        </a:p>
      </dgm:t>
    </dgm:pt>
    <dgm:pt modelId="{C21F53D9-304A-4768-B684-7971CBFFD301}" type="pres">
      <dgm:prSet presAssocID="{9C16CB97-49D7-4750-8B46-4771F36ED505}" presName="hierRoot2" presStyleCnt="0">
        <dgm:presLayoutVars>
          <dgm:hierBranch val="init"/>
        </dgm:presLayoutVars>
      </dgm:prSet>
      <dgm:spPr/>
    </dgm:pt>
    <dgm:pt modelId="{B6BABD41-D6A8-4B38-9266-22D3340B1CCA}" type="pres">
      <dgm:prSet presAssocID="{9C16CB97-49D7-4750-8B46-4771F36ED505}" presName="rootComposite2" presStyleCnt="0"/>
      <dgm:spPr/>
    </dgm:pt>
    <dgm:pt modelId="{CE5DA1E1-E45B-4FFE-B36B-D7BCC45A8978}" type="pres">
      <dgm:prSet presAssocID="{9C16CB97-49D7-4750-8B46-4771F36ED50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CFB8FC4-197A-4968-A73D-E861084FF0CC}" type="pres">
      <dgm:prSet presAssocID="{9C16CB97-49D7-4750-8B46-4771F36ED505}" presName="topArc2" presStyleLbl="parChTrans1D1" presStyleIdx="16" presStyleCnt="46"/>
      <dgm:spPr/>
    </dgm:pt>
    <dgm:pt modelId="{D3B39518-8058-4DD7-AD5A-67144CE550F3}" type="pres">
      <dgm:prSet presAssocID="{9C16CB97-49D7-4750-8B46-4771F36ED505}" presName="bottomArc2" presStyleLbl="parChTrans1D1" presStyleIdx="17" presStyleCnt="46"/>
      <dgm:spPr/>
    </dgm:pt>
    <dgm:pt modelId="{1F092E56-0F86-41F8-8BA2-C74CCCB15B13}" type="pres">
      <dgm:prSet presAssocID="{9C16CB97-49D7-4750-8B46-4771F36ED505}" presName="topConnNode2" presStyleLbl="node3" presStyleIdx="0" presStyleCnt="0"/>
      <dgm:spPr/>
      <dgm:t>
        <a:bodyPr/>
        <a:lstStyle/>
        <a:p>
          <a:endParaRPr lang="de-DE"/>
        </a:p>
      </dgm:t>
    </dgm:pt>
    <dgm:pt modelId="{DBCFD3CA-44A9-482D-AF00-69439F8E12A7}" type="pres">
      <dgm:prSet presAssocID="{9C16CB97-49D7-4750-8B46-4771F36ED505}" presName="hierChild4" presStyleCnt="0"/>
      <dgm:spPr/>
    </dgm:pt>
    <dgm:pt modelId="{BD9CF981-6999-4651-8BAD-E61FACF987D0}" type="pres">
      <dgm:prSet presAssocID="{9C16CB97-49D7-4750-8B46-4771F36ED505}" presName="hierChild5" presStyleCnt="0"/>
      <dgm:spPr/>
    </dgm:pt>
    <dgm:pt modelId="{DA0BB901-C773-474A-8198-A473204B2844}" type="pres">
      <dgm:prSet presAssocID="{3A26DD21-44D6-43C0-B82F-F4D92C166948}" presName="Name28" presStyleLbl="parChTrans1D3" presStyleIdx="6" presStyleCnt="16"/>
      <dgm:spPr/>
      <dgm:t>
        <a:bodyPr/>
        <a:lstStyle/>
        <a:p>
          <a:endParaRPr lang="de-DE"/>
        </a:p>
      </dgm:t>
    </dgm:pt>
    <dgm:pt modelId="{2C7FF032-12BC-4BD1-8513-01673DAEBE1B}" type="pres">
      <dgm:prSet presAssocID="{D30E9EE6-31E8-4C5B-AE74-0870BC66DCDA}" presName="hierRoot2" presStyleCnt="0">
        <dgm:presLayoutVars>
          <dgm:hierBranch val="init"/>
        </dgm:presLayoutVars>
      </dgm:prSet>
      <dgm:spPr/>
    </dgm:pt>
    <dgm:pt modelId="{BAC595B6-D669-468E-A83C-6AAA652B3FB5}" type="pres">
      <dgm:prSet presAssocID="{D30E9EE6-31E8-4C5B-AE74-0870BC66DCDA}" presName="rootComposite2" presStyleCnt="0"/>
      <dgm:spPr/>
    </dgm:pt>
    <dgm:pt modelId="{9E15E744-4A2F-49BA-B1BB-DC8465E8BFFF}" type="pres">
      <dgm:prSet presAssocID="{D30E9EE6-31E8-4C5B-AE74-0870BC66DCD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EF55B0-0D3E-465C-9AAC-1BDDCA8ED6EB}" type="pres">
      <dgm:prSet presAssocID="{D30E9EE6-31E8-4C5B-AE74-0870BC66DCDA}" presName="topArc2" presStyleLbl="parChTrans1D1" presStyleIdx="18" presStyleCnt="46"/>
      <dgm:spPr/>
    </dgm:pt>
    <dgm:pt modelId="{620B8A6F-F009-4EE7-A7E0-52496883C303}" type="pres">
      <dgm:prSet presAssocID="{D30E9EE6-31E8-4C5B-AE74-0870BC66DCDA}" presName="bottomArc2" presStyleLbl="parChTrans1D1" presStyleIdx="19" presStyleCnt="46"/>
      <dgm:spPr/>
    </dgm:pt>
    <dgm:pt modelId="{8B891E7A-AB15-41B9-AF84-689A108C66BC}" type="pres">
      <dgm:prSet presAssocID="{D30E9EE6-31E8-4C5B-AE74-0870BC66DCDA}" presName="topConnNode2" presStyleLbl="node3" presStyleIdx="0" presStyleCnt="0"/>
      <dgm:spPr/>
      <dgm:t>
        <a:bodyPr/>
        <a:lstStyle/>
        <a:p>
          <a:endParaRPr lang="de-DE"/>
        </a:p>
      </dgm:t>
    </dgm:pt>
    <dgm:pt modelId="{E653D288-A0E3-46F4-A81E-22BE7A0C2086}" type="pres">
      <dgm:prSet presAssocID="{D30E9EE6-31E8-4C5B-AE74-0870BC66DCDA}" presName="hierChild4" presStyleCnt="0"/>
      <dgm:spPr/>
    </dgm:pt>
    <dgm:pt modelId="{BAE4E801-BAA5-4022-8C9C-2985DCDC1747}" type="pres">
      <dgm:prSet presAssocID="{D30E9EE6-31E8-4C5B-AE74-0870BC66DCDA}" presName="hierChild5" presStyleCnt="0"/>
      <dgm:spPr/>
    </dgm:pt>
    <dgm:pt modelId="{48A79DB0-6497-4961-8BD6-80757E1D0B5C}" type="pres">
      <dgm:prSet presAssocID="{737387D8-2471-4B9F-A6F4-D423214FDB12}" presName="Name28" presStyleLbl="parChTrans1D3" presStyleIdx="7" presStyleCnt="16"/>
      <dgm:spPr/>
      <dgm:t>
        <a:bodyPr/>
        <a:lstStyle/>
        <a:p>
          <a:endParaRPr lang="de-DE"/>
        </a:p>
      </dgm:t>
    </dgm:pt>
    <dgm:pt modelId="{29FA8C0A-6833-4E71-BF94-15731E9AEB84}" type="pres">
      <dgm:prSet presAssocID="{99D52272-53BC-4A07-B0B1-5D7B04DF485E}" presName="hierRoot2" presStyleCnt="0">
        <dgm:presLayoutVars>
          <dgm:hierBranch val="init"/>
        </dgm:presLayoutVars>
      </dgm:prSet>
      <dgm:spPr/>
    </dgm:pt>
    <dgm:pt modelId="{F1BC325A-003B-468E-BB25-2892F6DA334E}" type="pres">
      <dgm:prSet presAssocID="{99D52272-53BC-4A07-B0B1-5D7B04DF485E}" presName="rootComposite2" presStyleCnt="0"/>
      <dgm:spPr/>
    </dgm:pt>
    <dgm:pt modelId="{89F4B367-B3C5-47E6-BFB7-C64EDCC6956C}" type="pres">
      <dgm:prSet presAssocID="{99D52272-53BC-4A07-B0B1-5D7B04DF485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B68EB19-0910-4096-971A-5B4BB86557D5}" type="pres">
      <dgm:prSet presAssocID="{99D52272-53BC-4A07-B0B1-5D7B04DF485E}" presName="topArc2" presStyleLbl="parChTrans1D1" presStyleIdx="20" presStyleCnt="46"/>
      <dgm:spPr/>
    </dgm:pt>
    <dgm:pt modelId="{C5269A3C-6E4F-4360-B475-CC004417EB81}" type="pres">
      <dgm:prSet presAssocID="{99D52272-53BC-4A07-B0B1-5D7B04DF485E}" presName="bottomArc2" presStyleLbl="parChTrans1D1" presStyleIdx="21" presStyleCnt="46"/>
      <dgm:spPr/>
    </dgm:pt>
    <dgm:pt modelId="{81A17CA1-4C58-49CA-B1DC-E761947C575E}" type="pres">
      <dgm:prSet presAssocID="{99D52272-53BC-4A07-B0B1-5D7B04DF485E}" presName="topConnNode2" presStyleLbl="node3" presStyleIdx="0" presStyleCnt="0"/>
      <dgm:spPr/>
      <dgm:t>
        <a:bodyPr/>
        <a:lstStyle/>
        <a:p>
          <a:endParaRPr lang="de-DE"/>
        </a:p>
      </dgm:t>
    </dgm:pt>
    <dgm:pt modelId="{9BDD0304-48CA-4CC8-BFA1-CE5EE3154949}" type="pres">
      <dgm:prSet presAssocID="{99D52272-53BC-4A07-B0B1-5D7B04DF485E}" presName="hierChild4" presStyleCnt="0"/>
      <dgm:spPr/>
    </dgm:pt>
    <dgm:pt modelId="{73B04243-55D7-4332-9B91-3B74737F6E65}" type="pres">
      <dgm:prSet presAssocID="{99D52272-53BC-4A07-B0B1-5D7B04DF485E}" presName="hierChild5" presStyleCnt="0"/>
      <dgm:spPr/>
    </dgm:pt>
    <dgm:pt modelId="{7814E7B2-4595-4EE2-B1F7-18605703A48F}" type="pres">
      <dgm:prSet presAssocID="{06CF22DF-CC9D-4C56-AB7F-E2B1B2A56356}" presName="hierChild5" presStyleCnt="0"/>
      <dgm:spPr/>
    </dgm:pt>
    <dgm:pt modelId="{6AFF460F-807A-4544-A43D-714BE859D796}" type="pres">
      <dgm:prSet presAssocID="{C34709C1-DDE2-49C2-A886-CEBBEF8275CE}" presName="Name28" presStyleLbl="parChTrans1D2" presStyleIdx="2" presStyleCnt="6"/>
      <dgm:spPr/>
      <dgm:t>
        <a:bodyPr/>
        <a:lstStyle/>
        <a:p>
          <a:endParaRPr lang="de-DE"/>
        </a:p>
      </dgm:t>
    </dgm:pt>
    <dgm:pt modelId="{E4730D41-B4EE-4768-A2E6-D92AED7CEC8D}" type="pres">
      <dgm:prSet presAssocID="{9932B54E-FE90-4E53-A0AC-2019064C1B6B}" presName="hierRoot2" presStyleCnt="0">
        <dgm:presLayoutVars>
          <dgm:hierBranch val="init"/>
        </dgm:presLayoutVars>
      </dgm:prSet>
      <dgm:spPr/>
    </dgm:pt>
    <dgm:pt modelId="{78282D58-79C7-4D9E-B04F-1A3BE7FCF08A}" type="pres">
      <dgm:prSet presAssocID="{9932B54E-FE90-4E53-A0AC-2019064C1B6B}" presName="rootComposite2" presStyleCnt="0"/>
      <dgm:spPr/>
    </dgm:pt>
    <dgm:pt modelId="{B45BB12B-80D6-4EC8-A3F2-6A9BBE43137F}" type="pres">
      <dgm:prSet presAssocID="{9932B54E-FE90-4E53-A0AC-2019064C1B6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7305C1-7F7A-4C1F-BF8B-D9DFE3EF3F4C}" type="pres">
      <dgm:prSet presAssocID="{9932B54E-FE90-4E53-A0AC-2019064C1B6B}" presName="topArc2" presStyleLbl="parChTrans1D1" presStyleIdx="22" presStyleCnt="46"/>
      <dgm:spPr/>
    </dgm:pt>
    <dgm:pt modelId="{015AC1CA-E451-4041-B363-CB96734B9D24}" type="pres">
      <dgm:prSet presAssocID="{9932B54E-FE90-4E53-A0AC-2019064C1B6B}" presName="bottomArc2" presStyleLbl="parChTrans1D1" presStyleIdx="23" presStyleCnt="46"/>
      <dgm:spPr/>
    </dgm:pt>
    <dgm:pt modelId="{BB3E0954-8180-4289-8A4C-35A7BB7E1226}" type="pres">
      <dgm:prSet presAssocID="{9932B54E-FE90-4E53-A0AC-2019064C1B6B}" presName="topConnNode2" presStyleLbl="node2" presStyleIdx="0" presStyleCnt="0"/>
      <dgm:spPr/>
      <dgm:t>
        <a:bodyPr/>
        <a:lstStyle/>
        <a:p>
          <a:endParaRPr lang="de-DE"/>
        </a:p>
      </dgm:t>
    </dgm:pt>
    <dgm:pt modelId="{B2FF08E2-AC81-4702-B062-1BEC5269C3E2}" type="pres">
      <dgm:prSet presAssocID="{9932B54E-FE90-4E53-A0AC-2019064C1B6B}" presName="hierChild4" presStyleCnt="0"/>
      <dgm:spPr/>
    </dgm:pt>
    <dgm:pt modelId="{13DB617B-51A3-41B1-9555-F2769D128296}" type="pres">
      <dgm:prSet presAssocID="{C666FF3E-2645-46BB-AAF4-2E9FEA23327B}" presName="Name28" presStyleLbl="parChTrans1D3" presStyleIdx="8" presStyleCnt="16"/>
      <dgm:spPr/>
      <dgm:t>
        <a:bodyPr/>
        <a:lstStyle/>
        <a:p>
          <a:endParaRPr lang="de-DE"/>
        </a:p>
      </dgm:t>
    </dgm:pt>
    <dgm:pt modelId="{E01FF6FF-F822-4FFA-9B0D-AD24A95FA987}" type="pres">
      <dgm:prSet presAssocID="{6A2C5480-2F0D-4E3D-853F-D568D56254C9}" presName="hierRoot2" presStyleCnt="0">
        <dgm:presLayoutVars>
          <dgm:hierBranch val="init"/>
        </dgm:presLayoutVars>
      </dgm:prSet>
      <dgm:spPr/>
    </dgm:pt>
    <dgm:pt modelId="{724A535F-9E33-4137-BE24-06BA7261564C}" type="pres">
      <dgm:prSet presAssocID="{6A2C5480-2F0D-4E3D-853F-D568D56254C9}" presName="rootComposite2" presStyleCnt="0"/>
      <dgm:spPr/>
    </dgm:pt>
    <dgm:pt modelId="{6558BC75-4684-4DBD-AD60-250800D38FAB}" type="pres">
      <dgm:prSet presAssocID="{6A2C5480-2F0D-4E3D-853F-D568D56254C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6217BC5-3E4E-49CC-9C51-F6F31CFAEC8B}" type="pres">
      <dgm:prSet presAssocID="{6A2C5480-2F0D-4E3D-853F-D568D56254C9}" presName="topArc2" presStyleLbl="parChTrans1D1" presStyleIdx="24" presStyleCnt="46"/>
      <dgm:spPr/>
    </dgm:pt>
    <dgm:pt modelId="{81E6D02F-EC7F-49A7-B1D4-D62B717874CD}" type="pres">
      <dgm:prSet presAssocID="{6A2C5480-2F0D-4E3D-853F-D568D56254C9}" presName="bottomArc2" presStyleLbl="parChTrans1D1" presStyleIdx="25" presStyleCnt="46"/>
      <dgm:spPr/>
    </dgm:pt>
    <dgm:pt modelId="{B2873C37-9D8D-4600-9CDC-32681AFC306C}" type="pres">
      <dgm:prSet presAssocID="{6A2C5480-2F0D-4E3D-853F-D568D56254C9}" presName="topConnNode2" presStyleLbl="node3" presStyleIdx="0" presStyleCnt="0"/>
      <dgm:spPr/>
      <dgm:t>
        <a:bodyPr/>
        <a:lstStyle/>
        <a:p>
          <a:endParaRPr lang="de-DE"/>
        </a:p>
      </dgm:t>
    </dgm:pt>
    <dgm:pt modelId="{FDCCE7A6-3FCC-4D49-9B24-9AB14DD5B3F4}" type="pres">
      <dgm:prSet presAssocID="{6A2C5480-2F0D-4E3D-853F-D568D56254C9}" presName="hierChild4" presStyleCnt="0"/>
      <dgm:spPr/>
    </dgm:pt>
    <dgm:pt modelId="{D10FD6EC-7677-4258-B93A-18E2B8F52D6D}" type="pres">
      <dgm:prSet presAssocID="{6A2C5480-2F0D-4E3D-853F-D568D56254C9}" presName="hierChild5" presStyleCnt="0"/>
      <dgm:spPr/>
    </dgm:pt>
    <dgm:pt modelId="{4078B7B5-BCAF-4027-8952-FEE53FA58698}" type="pres">
      <dgm:prSet presAssocID="{A615B4DA-1253-46C1-BA43-279D5D28D70C}" presName="Name28" presStyleLbl="parChTrans1D3" presStyleIdx="9" presStyleCnt="16"/>
      <dgm:spPr/>
      <dgm:t>
        <a:bodyPr/>
        <a:lstStyle/>
        <a:p>
          <a:endParaRPr lang="de-DE"/>
        </a:p>
      </dgm:t>
    </dgm:pt>
    <dgm:pt modelId="{D35FAFE3-A7CC-40F8-97DE-7AF90D751D7F}" type="pres">
      <dgm:prSet presAssocID="{41D2BC4E-4ABC-4567-80E1-58CF43DDB96D}" presName="hierRoot2" presStyleCnt="0">
        <dgm:presLayoutVars>
          <dgm:hierBranch val="init"/>
        </dgm:presLayoutVars>
      </dgm:prSet>
      <dgm:spPr/>
    </dgm:pt>
    <dgm:pt modelId="{A6E459E8-76EA-4439-9796-42E90F86E675}" type="pres">
      <dgm:prSet presAssocID="{41D2BC4E-4ABC-4567-80E1-58CF43DDB96D}" presName="rootComposite2" presStyleCnt="0"/>
      <dgm:spPr/>
    </dgm:pt>
    <dgm:pt modelId="{FA437E6F-589A-49FD-BBA2-8406F83C1905}" type="pres">
      <dgm:prSet presAssocID="{41D2BC4E-4ABC-4567-80E1-58CF43DDB96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C06B6A-808B-4810-881E-F6F6B1891895}" type="pres">
      <dgm:prSet presAssocID="{41D2BC4E-4ABC-4567-80E1-58CF43DDB96D}" presName="topArc2" presStyleLbl="parChTrans1D1" presStyleIdx="26" presStyleCnt="46"/>
      <dgm:spPr/>
    </dgm:pt>
    <dgm:pt modelId="{61B14265-8CB0-46C1-8539-EC0E7E69E371}" type="pres">
      <dgm:prSet presAssocID="{41D2BC4E-4ABC-4567-80E1-58CF43DDB96D}" presName="bottomArc2" presStyleLbl="parChTrans1D1" presStyleIdx="27" presStyleCnt="46"/>
      <dgm:spPr/>
    </dgm:pt>
    <dgm:pt modelId="{EBF3ED1F-ED55-45A0-8BA2-18C0CCC0BA31}" type="pres">
      <dgm:prSet presAssocID="{41D2BC4E-4ABC-4567-80E1-58CF43DDB96D}" presName="topConnNode2" presStyleLbl="node3" presStyleIdx="0" presStyleCnt="0"/>
      <dgm:spPr/>
      <dgm:t>
        <a:bodyPr/>
        <a:lstStyle/>
        <a:p>
          <a:endParaRPr lang="de-DE"/>
        </a:p>
      </dgm:t>
    </dgm:pt>
    <dgm:pt modelId="{EBBE4FEB-6092-4FD8-9707-07E5515851A2}" type="pres">
      <dgm:prSet presAssocID="{41D2BC4E-4ABC-4567-80E1-58CF43DDB96D}" presName="hierChild4" presStyleCnt="0"/>
      <dgm:spPr/>
    </dgm:pt>
    <dgm:pt modelId="{614262F2-50A2-4DE4-8A0C-7FF5760BFB24}" type="pres">
      <dgm:prSet presAssocID="{41D2BC4E-4ABC-4567-80E1-58CF43DDB96D}" presName="hierChild5" presStyleCnt="0"/>
      <dgm:spPr/>
    </dgm:pt>
    <dgm:pt modelId="{23B13F1A-9C69-48CF-90C3-4B24C7C92EDA}" type="pres">
      <dgm:prSet presAssocID="{2F116776-2B11-42FC-A5EE-C5CFF051EEF7}" presName="Name28" presStyleLbl="parChTrans1D3" presStyleIdx="10" presStyleCnt="16"/>
      <dgm:spPr/>
      <dgm:t>
        <a:bodyPr/>
        <a:lstStyle/>
        <a:p>
          <a:endParaRPr lang="de-DE"/>
        </a:p>
      </dgm:t>
    </dgm:pt>
    <dgm:pt modelId="{F24C5C4D-956D-444B-96CB-DF65A9935C46}" type="pres">
      <dgm:prSet presAssocID="{19E8AFE5-95A7-41B2-BFB8-F4F7EEACABC7}" presName="hierRoot2" presStyleCnt="0">
        <dgm:presLayoutVars>
          <dgm:hierBranch val="init"/>
        </dgm:presLayoutVars>
      </dgm:prSet>
      <dgm:spPr/>
    </dgm:pt>
    <dgm:pt modelId="{353938D2-6042-4EA4-ADCE-0F94CA722317}" type="pres">
      <dgm:prSet presAssocID="{19E8AFE5-95A7-41B2-BFB8-F4F7EEACABC7}" presName="rootComposite2" presStyleCnt="0"/>
      <dgm:spPr/>
    </dgm:pt>
    <dgm:pt modelId="{3B29F8B9-DD1E-4C7C-8C5E-740DF1E5CE8C}" type="pres">
      <dgm:prSet presAssocID="{19E8AFE5-95A7-41B2-BFB8-F4F7EEACABC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3C0D597-BAB8-4D57-A03A-450B002D6A1E}" type="pres">
      <dgm:prSet presAssocID="{19E8AFE5-95A7-41B2-BFB8-F4F7EEACABC7}" presName="topArc2" presStyleLbl="parChTrans1D1" presStyleIdx="28" presStyleCnt="46"/>
      <dgm:spPr/>
    </dgm:pt>
    <dgm:pt modelId="{86A15E94-216B-4A04-AD3F-30FA60BCEA03}" type="pres">
      <dgm:prSet presAssocID="{19E8AFE5-95A7-41B2-BFB8-F4F7EEACABC7}" presName="bottomArc2" presStyleLbl="parChTrans1D1" presStyleIdx="29" presStyleCnt="46"/>
      <dgm:spPr/>
    </dgm:pt>
    <dgm:pt modelId="{771AF52C-1353-4683-82A8-F969464152F4}" type="pres">
      <dgm:prSet presAssocID="{19E8AFE5-95A7-41B2-BFB8-F4F7EEACABC7}" presName="topConnNode2" presStyleLbl="node3" presStyleIdx="0" presStyleCnt="0"/>
      <dgm:spPr/>
      <dgm:t>
        <a:bodyPr/>
        <a:lstStyle/>
        <a:p>
          <a:endParaRPr lang="de-DE"/>
        </a:p>
      </dgm:t>
    </dgm:pt>
    <dgm:pt modelId="{E9E2FD9F-5675-46DC-A06D-58A1FDF4B6D0}" type="pres">
      <dgm:prSet presAssocID="{19E8AFE5-95A7-41B2-BFB8-F4F7EEACABC7}" presName="hierChild4" presStyleCnt="0"/>
      <dgm:spPr/>
    </dgm:pt>
    <dgm:pt modelId="{02602AEE-F824-4613-B42D-D4C83AD7E040}" type="pres">
      <dgm:prSet presAssocID="{19E8AFE5-95A7-41B2-BFB8-F4F7EEACABC7}" presName="hierChild5" presStyleCnt="0"/>
      <dgm:spPr/>
    </dgm:pt>
    <dgm:pt modelId="{DD1E39F5-80ED-4758-8BA8-D6F3F4FFA049}" type="pres">
      <dgm:prSet presAssocID="{A611C554-9C40-4C67-A451-E7C25EC394E3}" presName="Name28" presStyleLbl="parChTrans1D3" presStyleIdx="11" presStyleCnt="16"/>
      <dgm:spPr/>
      <dgm:t>
        <a:bodyPr/>
        <a:lstStyle/>
        <a:p>
          <a:endParaRPr lang="de-DE"/>
        </a:p>
      </dgm:t>
    </dgm:pt>
    <dgm:pt modelId="{F59E3578-6806-4613-914C-54117933C945}" type="pres">
      <dgm:prSet presAssocID="{31A2CC83-9E83-4B06-9011-C5D7A7FE7DE6}" presName="hierRoot2" presStyleCnt="0">
        <dgm:presLayoutVars>
          <dgm:hierBranch val="init"/>
        </dgm:presLayoutVars>
      </dgm:prSet>
      <dgm:spPr/>
    </dgm:pt>
    <dgm:pt modelId="{7AF45971-9FF8-41D3-814D-B6F3CCBA2B1C}" type="pres">
      <dgm:prSet presAssocID="{31A2CC83-9E83-4B06-9011-C5D7A7FE7DE6}" presName="rootComposite2" presStyleCnt="0"/>
      <dgm:spPr/>
    </dgm:pt>
    <dgm:pt modelId="{9D4BEA60-2D1F-4216-BBCE-23B3B6E80A62}" type="pres">
      <dgm:prSet presAssocID="{31A2CC83-9E83-4B06-9011-C5D7A7FE7DE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2BBED45-C223-451A-AEC0-65D5F825AB72}" type="pres">
      <dgm:prSet presAssocID="{31A2CC83-9E83-4B06-9011-C5D7A7FE7DE6}" presName="topArc2" presStyleLbl="parChTrans1D1" presStyleIdx="30" presStyleCnt="46"/>
      <dgm:spPr/>
    </dgm:pt>
    <dgm:pt modelId="{31E591F4-A197-4B3D-AB22-3CAE3A95E627}" type="pres">
      <dgm:prSet presAssocID="{31A2CC83-9E83-4B06-9011-C5D7A7FE7DE6}" presName="bottomArc2" presStyleLbl="parChTrans1D1" presStyleIdx="31" presStyleCnt="46"/>
      <dgm:spPr/>
    </dgm:pt>
    <dgm:pt modelId="{793DF4B5-95B1-4C1E-BC1C-A7125C6CEC75}" type="pres">
      <dgm:prSet presAssocID="{31A2CC83-9E83-4B06-9011-C5D7A7FE7DE6}" presName="topConnNode2" presStyleLbl="node3" presStyleIdx="0" presStyleCnt="0"/>
      <dgm:spPr/>
      <dgm:t>
        <a:bodyPr/>
        <a:lstStyle/>
        <a:p>
          <a:endParaRPr lang="de-DE"/>
        </a:p>
      </dgm:t>
    </dgm:pt>
    <dgm:pt modelId="{177568F6-A421-4F6E-AE52-5C0EB8E38B78}" type="pres">
      <dgm:prSet presAssocID="{31A2CC83-9E83-4B06-9011-C5D7A7FE7DE6}" presName="hierChild4" presStyleCnt="0"/>
      <dgm:spPr/>
    </dgm:pt>
    <dgm:pt modelId="{8B57AA14-DA38-4557-85EC-09AED89312C2}" type="pres">
      <dgm:prSet presAssocID="{31A2CC83-9E83-4B06-9011-C5D7A7FE7DE6}" presName="hierChild5" presStyleCnt="0"/>
      <dgm:spPr/>
    </dgm:pt>
    <dgm:pt modelId="{C83C24A9-336C-42AE-8370-AE2555B0F836}" type="pres">
      <dgm:prSet presAssocID="{9932B54E-FE90-4E53-A0AC-2019064C1B6B}" presName="hierChild5" presStyleCnt="0"/>
      <dgm:spPr/>
    </dgm:pt>
    <dgm:pt modelId="{4673A215-C506-42A0-839D-AABC0118DD84}" type="pres">
      <dgm:prSet presAssocID="{2991FD53-3903-4B93-BAC5-A510154CFF54}" presName="Name28" presStyleLbl="parChTrans1D2" presStyleIdx="3" presStyleCnt="6"/>
      <dgm:spPr/>
      <dgm:t>
        <a:bodyPr/>
        <a:lstStyle/>
        <a:p>
          <a:endParaRPr lang="de-DE"/>
        </a:p>
      </dgm:t>
    </dgm:pt>
    <dgm:pt modelId="{2D73A44E-B66B-4759-A4BE-2D2F6F690149}" type="pres">
      <dgm:prSet presAssocID="{E2AB83AB-1B1A-4F2C-BA4A-401CD6E450A5}" presName="hierRoot2" presStyleCnt="0">
        <dgm:presLayoutVars>
          <dgm:hierBranch val="init"/>
        </dgm:presLayoutVars>
      </dgm:prSet>
      <dgm:spPr/>
    </dgm:pt>
    <dgm:pt modelId="{C653388F-D08C-453D-A59D-CB37A388843C}" type="pres">
      <dgm:prSet presAssocID="{E2AB83AB-1B1A-4F2C-BA4A-401CD6E450A5}" presName="rootComposite2" presStyleCnt="0"/>
      <dgm:spPr/>
    </dgm:pt>
    <dgm:pt modelId="{8F1AD4DD-F734-403B-B3E4-AF4DA257958A}" type="pres">
      <dgm:prSet presAssocID="{E2AB83AB-1B1A-4F2C-BA4A-401CD6E450A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6FA627E-7E3C-4C06-9154-B9D525AA3F4B}" type="pres">
      <dgm:prSet presAssocID="{E2AB83AB-1B1A-4F2C-BA4A-401CD6E450A5}" presName="topArc2" presStyleLbl="parChTrans1D1" presStyleIdx="32" presStyleCnt="46"/>
      <dgm:spPr/>
    </dgm:pt>
    <dgm:pt modelId="{71435BFD-5BD6-4443-802C-E0B2B9B6B343}" type="pres">
      <dgm:prSet presAssocID="{E2AB83AB-1B1A-4F2C-BA4A-401CD6E450A5}" presName="bottomArc2" presStyleLbl="parChTrans1D1" presStyleIdx="33" presStyleCnt="46"/>
      <dgm:spPr/>
    </dgm:pt>
    <dgm:pt modelId="{3407A887-7A99-4B1C-AC47-22DBD81B4082}" type="pres">
      <dgm:prSet presAssocID="{E2AB83AB-1B1A-4F2C-BA4A-401CD6E450A5}" presName="topConnNode2" presStyleLbl="node2" presStyleIdx="0" presStyleCnt="0"/>
      <dgm:spPr/>
      <dgm:t>
        <a:bodyPr/>
        <a:lstStyle/>
        <a:p>
          <a:endParaRPr lang="de-DE"/>
        </a:p>
      </dgm:t>
    </dgm:pt>
    <dgm:pt modelId="{7BD1B51A-C42F-490F-B67B-A2CE377456BF}" type="pres">
      <dgm:prSet presAssocID="{E2AB83AB-1B1A-4F2C-BA4A-401CD6E450A5}" presName="hierChild4" presStyleCnt="0"/>
      <dgm:spPr/>
    </dgm:pt>
    <dgm:pt modelId="{9F0A6E78-0622-406F-AAF7-B49322EA4D3E}" type="pres">
      <dgm:prSet presAssocID="{06826BF0-8066-4D79-951D-B6AF59F069FE}" presName="Name28" presStyleLbl="parChTrans1D3" presStyleIdx="12" presStyleCnt="16"/>
      <dgm:spPr/>
      <dgm:t>
        <a:bodyPr/>
        <a:lstStyle/>
        <a:p>
          <a:endParaRPr lang="de-DE"/>
        </a:p>
      </dgm:t>
    </dgm:pt>
    <dgm:pt modelId="{4189B59D-0EAB-4551-BE39-E4E0DD5161FD}" type="pres">
      <dgm:prSet presAssocID="{0517F1FD-F83B-4EDE-BA77-1EF15A0ECE5B}" presName="hierRoot2" presStyleCnt="0">
        <dgm:presLayoutVars>
          <dgm:hierBranch val="init"/>
        </dgm:presLayoutVars>
      </dgm:prSet>
      <dgm:spPr/>
    </dgm:pt>
    <dgm:pt modelId="{278D8EA5-D049-4F41-9C98-8681E29E665C}" type="pres">
      <dgm:prSet presAssocID="{0517F1FD-F83B-4EDE-BA77-1EF15A0ECE5B}" presName="rootComposite2" presStyleCnt="0"/>
      <dgm:spPr/>
    </dgm:pt>
    <dgm:pt modelId="{85B2AE64-9E4C-4104-88CD-9FC1ED0D43D0}" type="pres">
      <dgm:prSet presAssocID="{0517F1FD-F83B-4EDE-BA77-1EF15A0ECE5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888F231-B5E1-4020-AAD3-C0B1AE905F89}" type="pres">
      <dgm:prSet presAssocID="{0517F1FD-F83B-4EDE-BA77-1EF15A0ECE5B}" presName="topArc2" presStyleLbl="parChTrans1D1" presStyleIdx="34" presStyleCnt="46"/>
      <dgm:spPr/>
    </dgm:pt>
    <dgm:pt modelId="{838653B0-F250-4755-AC20-F13CF1EC90BD}" type="pres">
      <dgm:prSet presAssocID="{0517F1FD-F83B-4EDE-BA77-1EF15A0ECE5B}" presName="bottomArc2" presStyleLbl="parChTrans1D1" presStyleIdx="35" presStyleCnt="46"/>
      <dgm:spPr/>
    </dgm:pt>
    <dgm:pt modelId="{E84A1461-0568-4CC8-BDAA-09F7D8EACF98}" type="pres">
      <dgm:prSet presAssocID="{0517F1FD-F83B-4EDE-BA77-1EF15A0ECE5B}" presName="topConnNode2" presStyleLbl="node3" presStyleIdx="0" presStyleCnt="0"/>
      <dgm:spPr/>
      <dgm:t>
        <a:bodyPr/>
        <a:lstStyle/>
        <a:p>
          <a:endParaRPr lang="de-DE"/>
        </a:p>
      </dgm:t>
    </dgm:pt>
    <dgm:pt modelId="{AB984138-EC37-4B37-BD9C-68B262D7DF39}" type="pres">
      <dgm:prSet presAssocID="{0517F1FD-F83B-4EDE-BA77-1EF15A0ECE5B}" presName="hierChild4" presStyleCnt="0"/>
      <dgm:spPr/>
    </dgm:pt>
    <dgm:pt modelId="{35CDAF3A-5B01-4BB8-B88D-34C8607A0B6E}" type="pres">
      <dgm:prSet presAssocID="{0517F1FD-F83B-4EDE-BA77-1EF15A0ECE5B}" presName="hierChild5" presStyleCnt="0"/>
      <dgm:spPr/>
    </dgm:pt>
    <dgm:pt modelId="{295A3229-23A9-4355-930E-661DD0373BEA}" type="pres">
      <dgm:prSet presAssocID="{64776A10-ECD7-4A7D-8184-C7080CD00F21}" presName="Name28" presStyleLbl="parChTrans1D3" presStyleIdx="13" presStyleCnt="16"/>
      <dgm:spPr/>
      <dgm:t>
        <a:bodyPr/>
        <a:lstStyle/>
        <a:p>
          <a:endParaRPr lang="de-DE"/>
        </a:p>
      </dgm:t>
    </dgm:pt>
    <dgm:pt modelId="{D7D8CF24-1286-405C-87F3-167E5A9D9DE8}" type="pres">
      <dgm:prSet presAssocID="{47B62EDA-BE0F-4815-9CC8-25776C2F7ED8}" presName="hierRoot2" presStyleCnt="0">
        <dgm:presLayoutVars>
          <dgm:hierBranch val="init"/>
        </dgm:presLayoutVars>
      </dgm:prSet>
      <dgm:spPr/>
    </dgm:pt>
    <dgm:pt modelId="{47C36267-DF02-42DC-B962-D9223C4CA160}" type="pres">
      <dgm:prSet presAssocID="{47B62EDA-BE0F-4815-9CC8-25776C2F7ED8}" presName="rootComposite2" presStyleCnt="0"/>
      <dgm:spPr/>
    </dgm:pt>
    <dgm:pt modelId="{E70D82DA-53CF-409B-BFFB-3407F5AC78D9}" type="pres">
      <dgm:prSet presAssocID="{47B62EDA-BE0F-4815-9CC8-25776C2F7ED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27A389F-2831-47B7-A458-864AAE91BB67}" type="pres">
      <dgm:prSet presAssocID="{47B62EDA-BE0F-4815-9CC8-25776C2F7ED8}" presName="topArc2" presStyleLbl="parChTrans1D1" presStyleIdx="36" presStyleCnt="46"/>
      <dgm:spPr/>
    </dgm:pt>
    <dgm:pt modelId="{0653D663-A74C-4B7F-A297-FAA4B6267508}" type="pres">
      <dgm:prSet presAssocID="{47B62EDA-BE0F-4815-9CC8-25776C2F7ED8}" presName="bottomArc2" presStyleLbl="parChTrans1D1" presStyleIdx="37" presStyleCnt="46"/>
      <dgm:spPr/>
    </dgm:pt>
    <dgm:pt modelId="{6AECD6E6-53B4-4B9F-85CA-0A76701A6F32}" type="pres">
      <dgm:prSet presAssocID="{47B62EDA-BE0F-4815-9CC8-25776C2F7ED8}" presName="topConnNode2" presStyleLbl="node3" presStyleIdx="0" presStyleCnt="0"/>
      <dgm:spPr/>
      <dgm:t>
        <a:bodyPr/>
        <a:lstStyle/>
        <a:p>
          <a:endParaRPr lang="de-DE"/>
        </a:p>
      </dgm:t>
    </dgm:pt>
    <dgm:pt modelId="{C5D98BBE-A2C1-422F-992D-9A17BFE924F3}" type="pres">
      <dgm:prSet presAssocID="{47B62EDA-BE0F-4815-9CC8-25776C2F7ED8}" presName="hierChild4" presStyleCnt="0"/>
      <dgm:spPr/>
    </dgm:pt>
    <dgm:pt modelId="{4D2306C3-F830-4BB2-864E-DB27A7FF9525}" type="pres">
      <dgm:prSet presAssocID="{47B62EDA-BE0F-4815-9CC8-25776C2F7ED8}" presName="hierChild5" presStyleCnt="0"/>
      <dgm:spPr/>
    </dgm:pt>
    <dgm:pt modelId="{72D44707-FF5F-419C-85F0-5B591B202AF0}" type="pres">
      <dgm:prSet presAssocID="{FF812F77-22A4-419E-B423-1C72E411F577}" presName="Name28" presStyleLbl="parChTrans1D3" presStyleIdx="14" presStyleCnt="16"/>
      <dgm:spPr/>
      <dgm:t>
        <a:bodyPr/>
        <a:lstStyle/>
        <a:p>
          <a:endParaRPr lang="de-DE"/>
        </a:p>
      </dgm:t>
    </dgm:pt>
    <dgm:pt modelId="{1D4F9E7E-F2F6-447F-B208-28EA4CD0D33C}" type="pres">
      <dgm:prSet presAssocID="{984BC0C8-98F3-468D-A215-8EF8E57A35AB}" presName="hierRoot2" presStyleCnt="0">
        <dgm:presLayoutVars>
          <dgm:hierBranch val="init"/>
        </dgm:presLayoutVars>
      </dgm:prSet>
      <dgm:spPr/>
    </dgm:pt>
    <dgm:pt modelId="{FC439E6C-9CE6-4931-950C-A3F90F576687}" type="pres">
      <dgm:prSet presAssocID="{984BC0C8-98F3-468D-A215-8EF8E57A35AB}" presName="rootComposite2" presStyleCnt="0"/>
      <dgm:spPr/>
    </dgm:pt>
    <dgm:pt modelId="{FCE43A55-AE18-42FE-A347-8C23CBD1FA1B}" type="pres">
      <dgm:prSet presAssocID="{984BC0C8-98F3-468D-A215-8EF8E57A35A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CB227A0-D0D1-43C5-AAB7-0764E5E20B75}" type="pres">
      <dgm:prSet presAssocID="{984BC0C8-98F3-468D-A215-8EF8E57A35AB}" presName="topArc2" presStyleLbl="parChTrans1D1" presStyleIdx="38" presStyleCnt="46"/>
      <dgm:spPr/>
    </dgm:pt>
    <dgm:pt modelId="{5F2BD4E1-3648-4038-8B58-880AA5FB74DB}" type="pres">
      <dgm:prSet presAssocID="{984BC0C8-98F3-468D-A215-8EF8E57A35AB}" presName="bottomArc2" presStyleLbl="parChTrans1D1" presStyleIdx="39" presStyleCnt="46"/>
      <dgm:spPr/>
    </dgm:pt>
    <dgm:pt modelId="{70187A0F-AD92-4EAA-93DA-B3946272A57D}" type="pres">
      <dgm:prSet presAssocID="{984BC0C8-98F3-468D-A215-8EF8E57A35AB}" presName="topConnNode2" presStyleLbl="node3" presStyleIdx="0" presStyleCnt="0"/>
      <dgm:spPr/>
      <dgm:t>
        <a:bodyPr/>
        <a:lstStyle/>
        <a:p>
          <a:endParaRPr lang="de-DE"/>
        </a:p>
      </dgm:t>
    </dgm:pt>
    <dgm:pt modelId="{1AB4F768-82CF-4C59-9242-78AC28F522F5}" type="pres">
      <dgm:prSet presAssocID="{984BC0C8-98F3-468D-A215-8EF8E57A35AB}" presName="hierChild4" presStyleCnt="0"/>
      <dgm:spPr/>
    </dgm:pt>
    <dgm:pt modelId="{DD238681-2A27-4B27-AF34-ACC8442C5F14}" type="pres">
      <dgm:prSet presAssocID="{984BC0C8-98F3-468D-A215-8EF8E57A35AB}" presName="hierChild5" presStyleCnt="0"/>
      <dgm:spPr/>
    </dgm:pt>
    <dgm:pt modelId="{9E575F5B-2C47-4704-A8BA-C61B9AF60763}" type="pres">
      <dgm:prSet presAssocID="{81A8BB47-3AA8-4DC8-B076-BEF4C9ABEF66}" presName="Name28" presStyleLbl="parChTrans1D3" presStyleIdx="15" presStyleCnt="16"/>
      <dgm:spPr/>
      <dgm:t>
        <a:bodyPr/>
        <a:lstStyle/>
        <a:p>
          <a:endParaRPr lang="de-DE"/>
        </a:p>
      </dgm:t>
    </dgm:pt>
    <dgm:pt modelId="{18426DB2-B07E-4F67-97F4-A67A79E557AE}" type="pres">
      <dgm:prSet presAssocID="{58FA740E-24C0-4A9E-B6F0-C1F77ECC2032}" presName="hierRoot2" presStyleCnt="0">
        <dgm:presLayoutVars>
          <dgm:hierBranch val="init"/>
        </dgm:presLayoutVars>
      </dgm:prSet>
      <dgm:spPr/>
    </dgm:pt>
    <dgm:pt modelId="{3DBF0B7A-05A7-4C7E-82D5-4D5D8134EE48}" type="pres">
      <dgm:prSet presAssocID="{58FA740E-24C0-4A9E-B6F0-C1F77ECC2032}" presName="rootComposite2" presStyleCnt="0"/>
      <dgm:spPr/>
    </dgm:pt>
    <dgm:pt modelId="{5A91CC9F-46E8-4B0F-9D0A-B37F7F34DD63}" type="pres">
      <dgm:prSet presAssocID="{58FA740E-24C0-4A9E-B6F0-C1F77ECC203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3BD944F-4C62-484E-BC24-8F85CC758D01}" type="pres">
      <dgm:prSet presAssocID="{58FA740E-24C0-4A9E-B6F0-C1F77ECC2032}" presName="topArc2" presStyleLbl="parChTrans1D1" presStyleIdx="40" presStyleCnt="46"/>
      <dgm:spPr/>
    </dgm:pt>
    <dgm:pt modelId="{180B2EC8-8136-475A-8E8B-791C30E18EF2}" type="pres">
      <dgm:prSet presAssocID="{58FA740E-24C0-4A9E-B6F0-C1F77ECC2032}" presName="bottomArc2" presStyleLbl="parChTrans1D1" presStyleIdx="41" presStyleCnt="46"/>
      <dgm:spPr/>
    </dgm:pt>
    <dgm:pt modelId="{FE20624E-1A18-40C2-9813-001DA3B94FC5}" type="pres">
      <dgm:prSet presAssocID="{58FA740E-24C0-4A9E-B6F0-C1F77ECC2032}" presName="topConnNode2" presStyleLbl="node3" presStyleIdx="0" presStyleCnt="0"/>
      <dgm:spPr/>
      <dgm:t>
        <a:bodyPr/>
        <a:lstStyle/>
        <a:p>
          <a:endParaRPr lang="de-DE"/>
        </a:p>
      </dgm:t>
    </dgm:pt>
    <dgm:pt modelId="{8AC20964-7056-4944-80C4-7E867504E5C3}" type="pres">
      <dgm:prSet presAssocID="{58FA740E-24C0-4A9E-B6F0-C1F77ECC2032}" presName="hierChild4" presStyleCnt="0"/>
      <dgm:spPr/>
    </dgm:pt>
    <dgm:pt modelId="{D5BD0176-D0C4-47A7-B26D-E6C3E253221F}" type="pres">
      <dgm:prSet presAssocID="{58FA740E-24C0-4A9E-B6F0-C1F77ECC2032}" presName="hierChild5" presStyleCnt="0"/>
      <dgm:spPr/>
    </dgm:pt>
    <dgm:pt modelId="{4D4FF3AA-72B4-448D-BA03-F743820A07A9}" type="pres">
      <dgm:prSet presAssocID="{E2AB83AB-1B1A-4F2C-BA4A-401CD6E450A5}" presName="hierChild5" presStyleCnt="0"/>
      <dgm:spPr/>
    </dgm:pt>
    <dgm:pt modelId="{EA2745B9-299C-43E7-AE7E-895C208E4F1E}" type="pres">
      <dgm:prSet presAssocID="{50301D0B-F806-4226-8B98-9E68CAA40880}" presName="Name28" presStyleLbl="parChTrans1D2" presStyleIdx="4" presStyleCnt="6"/>
      <dgm:spPr/>
      <dgm:t>
        <a:bodyPr/>
        <a:lstStyle/>
        <a:p>
          <a:endParaRPr lang="de-DE"/>
        </a:p>
      </dgm:t>
    </dgm:pt>
    <dgm:pt modelId="{E79D1037-3FD4-49F7-8DC8-40205712D3F5}" type="pres">
      <dgm:prSet presAssocID="{E6ACF6D8-4AAB-4BED-B39E-01DD182CBD2D}" presName="hierRoot2" presStyleCnt="0">
        <dgm:presLayoutVars>
          <dgm:hierBranch val="init"/>
        </dgm:presLayoutVars>
      </dgm:prSet>
      <dgm:spPr/>
    </dgm:pt>
    <dgm:pt modelId="{F6692B7F-B885-411D-AF94-A5E70A286082}" type="pres">
      <dgm:prSet presAssocID="{E6ACF6D8-4AAB-4BED-B39E-01DD182CBD2D}" presName="rootComposite2" presStyleCnt="0"/>
      <dgm:spPr/>
    </dgm:pt>
    <dgm:pt modelId="{61D3F280-8F9A-4FE8-AA0A-94B7CB69DC9E}" type="pres">
      <dgm:prSet presAssocID="{E6ACF6D8-4AAB-4BED-B39E-01DD182CBD2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A91074-B867-438D-B75F-11E6C0B65C88}" type="pres">
      <dgm:prSet presAssocID="{E6ACF6D8-4AAB-4BED-B39E-01DD182CBD2D}" presName="topArc2" presStyleLbl="parChTrans1D1" presStyleIdx="42" presStyleCnt="46"/>
      <dgm:spPr/>
    </dgm:pt>
    <dgm:pt modelId="{0DDE646A-F423-42B9-983F-B4C056EB3498}" type="pres">
      <dgm:prSet presAssocID="{E6ACF6D8-4AAB-4BED-B39E-01DD182CBD2D}" presName="bottomArc2" presStyleLbl="parChTrans1D1" presStyleIdx="43" presStyleCnt="46"/>
      <dgm:spPr/>
    </dgm:pt>
    <dgm:pt modelId="{41F2B3FB-6DFB-41D6-BF53-9833C57DFA74}" type="pres">
      <dgm:prSet presAssocID="{E6ACF6D8-4AAB-4BED-B39E-01DD182CBD2D}" presName="topConnNode2" presStyleLbl="node2" presStyleIdx="0" presStyleCnt="0"/>
      <dgm:spPr/>
      <dgm:t>
        <a:bodyPr/>
        <a:lstStyle/>
        <a:p>
          <a:endParaRPr lang="de-DE"/>
        </a:p>
      </dgm:t>
    </dgm:pt>
    <dgm:pt modelId="{493CEE17-BD7B-4BCF-8B52-EC945EC82EC9}" type="pres">
      <dgm:prSet presAssocID="{E6ACF6D8-4AAB-4BED-B39E-01DD182CBD2D}" presName="hierChild4" presStyleCnt="0"/>
      <dgm:spPr/>
    </dgm:pt>
    <dgm:pt modelId="{7FA4CACC-932D-4A36-93E6-7C6C43571ACB}" type="pres">
      <dgm:prSet presAssocID="{E6ACF6D8-4AAB-4BED-B39E-01DD182CBD2D}" presName="hierChild5" presStyleCnt="0"/>
      <dgm:spPr/>
    </dgm:pt>
    <dgm:pt modelId="{C1E1B129-265F-4023-BC1E-4C09F1BA2730}" type="pres">
      <dgm:prSet presAssocID="{12E21FA6-9856-4E3A-89D5-62617F869187}" presName="hierChild3" presStyleCnt="0"/>
      <dgm:spPr/>
    </dgm:pt>
    <dgm:pt modelId="{C9BF0A34-A1C9-4EA0-8AA0-24001DD567A9}" type="pres">
      <dgm:prSet presAssocID="{4EDDBD34-1E52-4181-90A3-9D729DD14CF1}" presName="Name101" presStyleLbl="parChTrans1D2" presStyleIdx="5" presStyleCnt="6"/>
      <dgm:spPr/>
      <dgm:t>
        <a:bodyPr/>
        <a:lstStyle/>
        <a:p>
          <a:endParaRPr lang="de-DE"/>
        </a:p>
      </dgm:t>
    </dgm:pt>
    <dgm:pt modelId="{5CE568FA-5000-4232-8AB2-04A69B359F49}" type="pres">
      <dgm:prSet presAssocID="{E8AB0A17-DE56-4699-809F-8BCADE49D1E3}" presName="hierRoot3" presStyleCnt="0">
        <dgm:presLayoutVars>
          <dgm:hierBranch val="init"/>
        </dgm:presLayoutVars>
      </dgm:prSet>
      <dgm:spPr/>
    </dgm:pt>
    <dgm:pt modelId="{4AEF9F53-FC49-4373-B088-B3E3555B171C}" type="pres">
      <dgm:prSet presAssocID="{E8AB0A17-DE56-4699-809F-8BCADE49D1E3}" presName="rootComposite3" presStyleCnt="0"/>
      <dgm:spPr/>
    </dgm:pt>
    <dgm:pt modelId="{133DC013-50F4-487A-A7D1-3B0A96A5F5F2}" type="pres">
      <dgm:prSet presAssocID="{E8AB0A17-DE56-4699-809F-8BCADE49D1E3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074135F-B36A-45D9-8102-9E25C0BDD657}" type="pres">
      <dgm:prSet presAssocID="{E8AB0A17-DE56-4699-809F-8BCADE49D1E3}" presName="topArc3" presStyleLbl="parChTrans1D1" presStyleIdx="44" presStyleCnt="46"/>
      <dgm:spPr/>
    </dgm:pt>
    <dgm:pt modelId="{99543D87-E61C-4760-966F-70F1163936B9}" type="pres">
      <dgm:prSet presAssocID="{E8AB0A17-DE56-4699-809F-8BCADE49D1E3}" presName="bottomArc3" presStyleLbl="parChTrans1D1" presStyleIdx="45" presStyleCnt="46"/>
      <dgm:spPr/>
    </dgm:pt>
    <dgm:pt modelId="{53CA5ED8-B8E0-4A17-A54E-BAFDF6C851A8}" type="pres">
      <dgm:prSet presAssocID="{E8AB0A17-DE56-4699-809F-8BCADE49D1E3}" presName="topConnNode3" presStyleLbl="asst1" presStyleIdx="0" presStyleCnt="0"/>
      <dgm:spPr/>
      <dgm:t>
        <a:bodyPr/>
        <a:lstStyle/>
        <a:p>
          <a:endParaRPr lang="de-DE"/>
        </a:p>
      </dgm:t>
    </dgm:pt>
    <dgm:pt modelId="{A9DD55C5-CC26-414B-AE40-0E582CF838B5}" type="pres">
      <dgm:prSet presAssocID="{E8AB0A17-DE56-4699-809F-8BCADE49D1E3}" presName="hierChild6" presStyleCnt="0"/>
      <dgm:spPr/>
    </dgm:pt>
    <dgm:pt modelId="{A6CFF4FF-EBF4-4BD7-9D8E-FFE19CFA58CE}" type="pres">
      <dgm:prSet presAssocID="{E8AB0A17-DE56-4699-809F-8BCADE49D1E3}" presName="hierChild7" presStyleCnt="0"/>
      <dgm:spPr/>
    </dgm:pt>
  </dgm:ptLst>
  <dgm:cxnLst>
    <dgm:cxn modelId="{1D667432-B043-44B8-AB41-53592C270021}" srcId="{12E21FA6-9856-4E3A-89D5-62617F869187}" destId="{06CF22DF-CC9D-4C56-AB7F-E2B1B2A56356}" srcOrd="2" destOrd="0" parTransId="{0190CC47-114D-4805-8F35-7D81CD40AE4B}" sibTransId="{53288335-0A08-4943-A6C9-AE94270ABE6C}"/>
    <dgm:cxn modelId="{08632784-9C24-4500-8C20-927BD3829214}" srcId="{12E21FA6-9856-4E3A-89D5-62617F869187}" destId="{E2AB83AB-1B1A-4F2C-BA4A-401CD6E450A5}" srcOrd="4" destOrd="0" parTransId="{2991FD53-3903-4B93-BAC5-A510154CFF54}" sibTransId="{9E90C5AD-5A20-4535-BE1A-CD73F514C1E1}"/>
    <dgm:cxn modelId="{16346677-6230-4FF7-A0BA-FCCA7F72E0F4}" type="presOf" srcId="{41D2BC4E-4ABC-4567-80E1-58CF43DDB96D}" destId="{EBF3ED1F-ED55-45A0-8BA2-18C0CCC0BA31}" srcOrd="1" destOrd="0" presId="urn:microsoft.com/office/officeart/2008/layout/HalfCircleOrganizationChart"/>
    <dgm:cxn modelId="{58BD1E71-AA44-4CC5-9354-2B1C64EAA55A}" type="presOf" srcId="{FFA37639-CFCE-44CF-823D-71F4E5A1D3DE}" destId="{74DD8499-CC01-45A1-8220-E1D2A3E611C4}" srcOrd="0" destOrd="0" presId="urn:microsoft.com/office/officeart/2008/layout/HalfCircleOrganizationChart"/>
    <dgm:cxn modelId="{2753C75D-AD54-413D-A04B-3318D0D9EA40}" type="presOf" srcId="{A611C554-9C40-4C67-A451-E7C25EC394E3}" destId="{DD1E39F5-80ED-4758-8BA8-D6F3F4FFA049}" srcOrd="0" destOrd="0" presId="urn:microsoft.com/office/officeart/2008/layout/HalfCircleOrganizationChart"/>
    <dgm:cxn modelId="{09FA0B2A-1884-45AE-BDBE-62190AECCB7F}" type="presOf" srcId="{99D52272-53BC-4A07-B0B1-5D7B04DF485E}" destId="{89F4B367-B3C5-47E6-BFB7-C64EDCC6956C}" srcOrd="0" destOrd="0" presId="urn:microsoft.com/office/officeart/2008/layout/HalfCircleOrganizationChart"/>
    <dgm:cxn modelId="{A65B9BA3-4C5D-426D-9316-EFDF5C0F7628}" type="presOf" srcId="{0190CC47-114D-4805-8F35-7D81CD40AE4B}" destId="{6A20021A-6BCD-49DC-9719-B39A8B781719}" srcOrd="0" destOrd="0" presId="urn:microsoft.com/office/officeart/2008/layout/HalfCircleOrganizationChart"/>
    <dgm:cxn modelId="{A5AEEEC1-FACE-47C3-8836-7C9D0B609F5B}" type="presOf" srcId="{E6ACF6D8-4AAB-4BED-B39E-01DD182CBD2D}" destId="{41F2B3FB-6DFB-41D6-BF53-9833C57DFA74}" srcOrd="1" destOrd="0" presId="urn:microsoft.com/office/officeart/2008/layout/HalfCircleOrganizationChart"/>
    <dgm:cxn modelId="{D2C9E97E-869F-40AF-A81D-B343A9786000}" type="presOf" srcId="{9C16CB97-49D7-4750-8B46-4771F36ED505}" destId="{1F092E56-0F86-41F8-8BA2-C74CCCB15B13}" srcOrd="1" destOrd="0" presId="urn:microsoft.com/office/officeart/2008/layout/HalfCircleOrganizationChart"/>
    <dgm:cxn modelId="{41F5269B-0123-439D-A5A5-ABB517CAD779}" type="presOf" srcId="{C34709C1-DDE2-49C2-A886-CEBBEF8275CE}" destId="{6AFF460F-807A-4544-A43D-714BE859D796}" srcOrd="0" destOrd="0" presId="urn:microsoft.com/office/officeart/2008/layout/HalfCircleOrganizationChart"/>
    <dgm:cxn modelId="{8787B47A-E898-4B47-AD7C-8E93985DB05C}" srcId="{A3E908E2-8AE8-447A-B0A9-4630BBEB5BD0}" destId="{0B15331B-7908-4E39-95E3-5C68844F58AE}" srcOrd="1" destOrd="0" parTransId="{288C4D10-ACBE-48BB-A01F-6695FD68FD5E}" sibTransId="{D453C228-3F57-4F06-92DF-F04A07C06651}"/>
    <dgm:cxn modelId="{CB230864-915A-4C05-9C70-E7B7250AE93C}" type="presOf" srcId="{64776A10-ECD7-4A7D-8184-C7080CD00F21}" destId="{295A3229-23A9-4355-930E-661DD0373BEA}" srcOrd="0" destOrd="0" presId="urn:microsoft.com/office/officeart/2008/layout/HalfCircleOrganizationChart"/>
    <dgm:cxn modelId="{4FDC5516-74B0-48CA-969E-9745933C3E17}" type="presOf" srcId="{D08135CB-6440-443E-98EB-9F2C0DEF6936}" destId="{79F67696-14F2-409D-B015-DFD23226BD61}" srcOrd="1" destOrd="0" presId="urn:microsoft.com/office/officeart/2008/layout/HalfCircleOrganizationChart"/>
    <dgm:cxn modelId="{57D92156-E189-4CBC-9D49-54AF9D5B5558}" type="presOf" srcId="{E2AB83AB-1B1A-4F2C-BA4A-401CD6E450A5}" destId="{3407A887-7A99-4B1C-AC47-22DBD81B4082}" srcOrd="1" destOrd="0" presId="urn:microsoft.com/office/officeart/2008/layout/HalfCircleOrganizationChart"/>
    <dgm:cxn modelId="{6F3EFCDF-84CF-43A5-967F-D4DB1FB4FF6A}" type="presOf" srcId="{288C4D10-ACBE-48BB-A01F-6695FD68FD5E}" destId="{0500C03F-E2EC-45F5-9792-D81804F1A188}" srcOrd="0" destOrd="0" presId="urn:microsoft.com/office/officeart/2008/layout/HalfCircleOrganizationChart"/>
    <dgm:cxn modelId="{E6CE020C-1284-4C41-AED8-AFDD49B7878A}" type="presOf" srcId="{D08135CB-6440-443E-98EB-9F2C0DEF6936}" destId="{BC5622B5-97F0-43E0-BEB8-F1F99AA40FA6}" srcOrd="0" destOrd="0" presId="urn:microsoft.com/office/officeart/2008/layout/HalfCircleOrganizationChart"/>
    <dgm:cxn modelId="{5598EDD6-33D0-458B-8260-956D383B207C}" srcId="{9932B54E-FE90-4E53-A0AC-2019064C1B6B}" destId="{6A2C5480-2F0D-4E3D-853F-D568D56254C9}" srcOrd="0" destOrd="0" parTransId="{C666FF3E-2645-46BB-AAF4-2E9FEA23327B}" sibTransId="{5018A588-D5AD-4D1B-9C58-8913B2040064}"/>
    <dgm:cxn modelId="{4E9A7A06-8762-4C35-9DE1-7E59B69A9BEC}" type="presOf" srcId="{9C16CB97-49D7-4750-8B46-4771F36ED505}" destId="{CE5DA1E1-E45B-4FFE-B36B-D7BCC45A8978}" srcOrd="0" destOrd="0" presId="urn:microsoft.com/office/officeart/2008/layout/HalfCircleOrganizationChart"/>
    <dgm:cxn modelId="{1A3E3DA9-7700-4D4F-ABC2-A4D05F0A5253}" type="presOf" srcId="{984BC0C8-98F3-468D-A215-8EF8E57A35AB}" destId="{70187A0F-AD92-4EAA-93DA-B3946272A57D}" srcOrd="1" destOrd="0" presId="urn:microsoft.com/office/officeart/2008/layout/HalfCircleOrganizationChart"/>
    <dgm:cxn modelId="{7A256117-27B9-49DB-92D3-B6CEA987B20E}" type="presOf" srcId="{E6ACF6D8-4AAB-4BED-B39E-01DD182CBD2D}" destId="{61D3F280-8F9A-4FE8-AA0A-94B7CB69DC9E}" srcOrd="0" destOrd="0" presId="urn:microsoft.com/office/officeart/2008/layout/HalfCircleOrganizationChart"/>
    <dgm:cxn modelId="{6EE5D894-EBF4-4E7D-BE22-3E4FE97B73A2}" type="presOf" srcId="{86F8D6D4-9CB3-4D82-B202-D00BC7C21845}" destId="{D856B799-BC10-4F9C-8FAE-FBE1A989D822}" srcOrd="1" destOrd="0" presId="urn:microsoft.com/office/officeart/2008/layout/HalfCircleOrganizationChart"/>
    <dgm:cxn modelId="{554C7909-AC5A-446B-8B69-5E6AF0F12C75}" type="presOf" srcId="{19E8AFE5-95A7-41B2-BFB8-F4F7EEACABC7}" destId="{771AF52C-1353-4683-82A8-F969464152F4}" srcOrd="1" destOrd="0" presId="urn:microsoft.com/office/officeart/2008/layout/HalfCircleOrganizationChart"/>
    <dgm:cxn modelId="{99AD786E-4911-4C02-BBD4-5CCFDDF9ACF7}" type="presOf" srcId="{20A4D610-8C24-4EA2-B6CD-0B4E8B79C3C7}" destId="{720697E4-F0AB-49D2-B74C-5338DED3378E}" srcOrd="0" destOrd="0" presId="urn:microsoft.com/office/officeart/2008/layout/HalfCircleOrganizationChart"/>
    <dgm:cxn modelId="{44DA273E-3C88-4FE1-A645-9428288D526F}" type="presOf" srcId="{A2F7B070-13FB-447A-B0C4-2547C91D7E07}" destId="{5E7CC4D5-A0DF-4872-8A56-8C1746AD987C}" srcOrd="0" destOrd="0" presId="urn:microsoft.com/office/officeart/2008/layout/HalfCircleOrganizationChart"/>
    <dgm:cxn modelId="{CC95CD54-5C09-4433-BDA5-BD237B5A10EC}" srcId="{06CF22DF-CC9D-4C56-AB7F-E2B1B2A56356}" destId="{99D52272-53BC-4A07-B0B1-5D7B04DF485E}" srcOrd="3" destOrd="0" parTransId="{737387D8-2471-4B9F-A6F4-D423214FDB12}" sibTransId="{AC953095-45E4-4B77-A275-76DFB0A05931}"/>
    <dgm:cxn modelId="{66C4AB90-74D3-4A3E-AFCF-F680F9DC85AD}" srcId="{9932B54E-FE90-4E53-A0AC-2019064C1B6B}" destId="{31A2CC83-9E83-4B06-9011-C5D7A7FE7DE6}" srcOrd="3" destOrd="0" parTransId="{A611C554-9C40-4C67-A451-E7C25EC394E3}" sibTransId="{03EE81F3-BEB0-4E98-816A-2F101CAE64DA}"/>
    <dgm:cxn modelId="{5E77E845-A597-4B50-A75B-6DD2B903D8EF}" srcId="{12E21FA6-9856-4E3A-89D5-62617F869187}" destId="{9932B54E-FE90-4E53-A0AC-2019064C1B6B}" srcOrd="3" destOrd="0" parTransId="{C34709C1-DDE2-49C2-A886-CEBBEF8275CE}" sibTransId="{4DF8F870-287E-4B9D-AC06-76DE6975150B}"/>
    <dgm:cxn modelId="{AB8AA15E-DE3A-4028-9EB1-6FFAB4617819}" type="presOf" srcId="{06826BF0-8066-4D79-951D-B6AF59F069FE}" destId="{9F0A6E78-0622-406F-AAF7-B49322EA4D3E}" srcOrd="0" destOrd="0" presId="urn:microsoft.com/office/officeart/2008/layout/HalfCircleOrganizationChart"/>
    <dgm:cxn modelId="{60AE3E91-F07B-4625-8400-CC211756E3DD}" type="presOf" srcId="{959336D1-805E-4F8E-930C-C4C2B6160221}" destId="{D6FAD2D1-7A02-4728-ACB4-9199F9C76731}" srcOrd="0" destOrd="0" presId="urn:microsoft.com/office/officeart/2008/layout/HalfCircleOrganizationChart"/>
    <dgm:cxn modelId="{A1949FC8-5D04-4072-AC29-4A43C912C019}" type="presOf" srcId="{9294667A-3CE6-49E6-B586-173E60078DAE}" destId="{8B2FCE20-0347-4E9E-B9AD-A8A8A2D5DE52}" srcOrd="0" destOrd="0" presId="urn:microsoft.com/office/officeart/2008/layout/HalfCircleOrganizationChart"/>
    <dgm:cxn modelId="{C2AA5AAB-96C3-4BD5-B0BA-29B0CC7A8584}" type="presOf" srcId="{A3E908E2-8AE8-447A-B0A9-4630BBEB5BD0}" destId="{4C4B826E-09A0-47C7-8954-8A1A796FF1CA}" srcOrd="0" destOrd="0" presId="urn:microsoft.com/office/officeart/2008/layout/HalfCircleOrganizationChart"/>
    <dgm:cxn modelId="{6EACAD10-AA37-4F8F-9D3F-183AFFDF2BFD}" type="presOf" srcId="{9932B54E-FE90-4E53-A0AC-2019064C1B6B}" destId="{BB3E0954-8180-4289-8A4C-35A7BB7E1226}" srcOrd="1" destOrd="0" presId="urn:microsoft.com/office/officeart/2008/layout/HalfCircleOrganizationChart"/>
    <dgm:cxn modelId="{6EF5A85A-3553-41AC-83D7-72841ED11905}" type="presOf" srcId="{A615B4DA-1253-46C1-BA43-279D5D28D70C}" destId="{4078B7B5-BCAF-4027-8952-FEE53FA58698}" srcOrd="0" destOrd="0" presId="urn:microsoft.com/office/officeart/2008/layout/HalfCircleOrganizationChart"/>
    <dgm:cxn modelId="{D8B6132C-28D7-4F35-A4E6-D774258491EE}" srcId="{A2F7B070-13FB-447A-B0C4-2547C91D7E07}" destId="{12E21FA6-9856-4E3A-89D5-62617F869187}" srcOrd="0" destOrd="0" parTransId="{79D127F4-ED6C-4779-9770-3317C54A19CF}" sibTransId="{58C64AF9-AF9B-454B-81D8-7C85CEAEAFFB}"/>
    <dgm:cxn modelId="{D06F6901-D3CC-41A5-BBAD-70954602A806}" type="presOf" srcId="{47B62EDA-BE0F-4815-9CC8-25776C2F7ED8}" destId="{E70D82DA-53CF-409B-BFFB-3407F5AC78D9}" srcOrd="0" destOrd="0" presId="urn:microsoft.com/office/officeart/2008/layout/HalfCircleOrganizationChart"/>
    <dgm:cxn modelId="{208D06BC-C935-4A5A-87B5-B2A60E787F29}" type="presOf" srcId="{58FA740E-24C0-4A9E-B6F0-C1F77ECC2032}" destId="{5A91CC9F-46E8-4B0F-9D0A-B37F7F34DD63}" srcOrd="0" destOrd="0" presId="urn:microsoft.com/office/officeart/2008/layout/HalfCircleOrganizationChart"/>
    <dgm:cxn modelId="{4026014E-EBB5-497F-B771-AC27CAEB1F54}" srcId="{06CF22DF-CC9D-4C56-AB7F-E2B1B2A56356}" destId="{9C16CB97-49D7-4750-8B46-4771F36ED505}" srcOrd="1" destOrd="0" parTransId="{875086AF-DB1C-46EC-A834-28D7FBA0C16D}" sibTransId="{5681BC84-171C-4937-A5BA-4A2CBD8DF5F1}"/>
    <dgm:cxn modelId="{3BE7E423-A813-48A2-AE34-BFC29BA782EB}" type="presOf" srcId="{47B62EDA-BE0F-4815-9CC8-25776C2F7ED8}" destId="{6AECD6E6-53B4-4B9F-85CA-0A76701A6F32}" srcOrd="1" destOrd="0" presId="urn:microsoft.com/office/officeart/2008/layout/HalfCircleOrganizationChart"/>
    <dgm:cxn modelId="{F4148047-B75B-49D8-B425-B164B7A731C7}" srcId="{A3E908E2-8AE8-447A-B0A9-4630BBEB5BD0}" destId="{20A4D610-8C24-4EA2-B6CD-0B4E8B79C3C7}" srcOrd="2" destOrd="0" parTransId="{803C8ED8-257B-4833-B2CE-938B5BEE30D5}" sibTransId="{AD869F79-53C4-4FB0-B45B-FC2841C3C1E4}"/>
    <dgm:cxn modelId="{30758292-00BB-42DF-8A3E-C24ED34C38A6}" type="presOf" srcId="{31A2CC83-9E83-4B06-9011-C5D7A7FE7DE6}" destId="{793DF4B5-95B1-4C1E-BC1C-A7125C6CEC75}" srcOrd="1" destOrd="0" presId="urn:microsoft.com/office/officeart/2008/layout/HalfCircleOrganizationChart"/>
    <dgm:cxn modelId="{D3CBDE0D-FF85-4F58-893D-7B776F0B75A4}" type="presOf" srcId="{50301D0B-F806-4226-8B98-9E68CAA40880}" destId="{EA2745B9-299C-43E7-AE7E-895C208E4F1E}" srcOrd="0" destOrd="0" presId="urn:microsoft.com/office/officeart/2008/layout/HalfCircleOrganizationChart"/>
    <dgm:cxn modelId="{241F8417-4DEF-45F3-B9F1-DC787B9A5A28}" srcId="{A3E908E2-8AE8-447A-B0A9-4630BBEB5BD0}" destId="{86F8D6D4-9CB3-4D82-B202-D00BC7C21845}" srcOrd="0" destOrd="0" parTransId="{FFA37639-CFCE-44CF-823D-71F4E5A1D3DE}" sibTransId="{2AC4BF1B-FADE-442F-9407-C7F7F8DCD674}"/>
    <dgm:cxn modelId="{58442FC7-828D-4030-9C22-703BEE387CB7}" type="presOf" srcId="{0517F1FD-F83B-4EDE-BA77-1EF15A0ECE5B}" destId="{85B2AE64-9E4C-4104-88CD-9FC1ED0D43D0}" srcOrd="0" destOrd="0" presId="urn:microsoft.com/office/officeart/2008/layout/HalfCircleOrganizationChart"/>
    <dgm:cxn modelId="{D884A43F-80B6-4881-85B8-8A8C5E072B80}" srcId="{E2AB83AB-1B1A-4F2C-BA4A-401CD6E450A5}" destId="{58FA740E-24C0-4A9E-B6F0-C1F77ECC2032}" srcOrd="3" destOrd="0" parTransId="{81A8BB47-3AA8-4DC8-B076-BEF4C9ABEF66}" sibTransId="{8F1C8E7A-5595-471A-A7AA-175B173BBAB8}"/>
    <dgm:cxn modelId="{1C0DB382-8568-4F27-BCF8-87FCFDDAE852}" type="presOf" srcId="{0B15331B-7908-4E39-95E3-5C68844F58AE}" destId="{C544EF73-EC66-48D0-A43E-AEEA998F04AC}" srcOrd="1" destOrd="0" presId="urn:microsoft.com/office/officeart/2008/layout/HalfCircleOrganizationChart"/>
    <dgm:cxn modelId="{4C4BD3F4-A0FA-4143-AA0D-B0EAC509CFA7}" type="presOf" srcId="{D30E9EE6-31E8-4C5B-AE74-0870BC66DCDA}" destId="{9E15E744-4A2F-49BA-B1BB-DC8465E8BFFF}" srcOrd="0" destOrd="0" presId="urn:microsoft.com/office/officeart/2008/layout/HalfCircleOrganizationChart"/>
    <dgm:cxn modelId="{362F0A9B-9AE1-4FC3-B253-B5F750D159C2}" type="presOf" srcId="{D30E9EE6-31E8-4C5B-AE74-0870BC66DCDA}" destId="{8B891E7A-AB15-41B9-AF84-689A108C66BC}" srcOrd="1" destOrd="0" presId="urn:microsoft.com/office/officeart/2008/layout/HalfCircleOrganizationChart"/>
    <dgm:cxn modelId="{59A89768-405C-435D-9158-8DF3CB33CC48}" type="presOf" srcId="{2991FD53-3903-4B93-BAC5-A510154CFF54}" destId="{4673A215-C506-42A0-839D-AABC0118DD84}" srcOrd="0" destOrd="0" presId="urn:microsoft.com/office/officeart/2008/layout/HalfCircleOrganizationChart"/>
    <dgm:cxn modelId="{4A1FA71C-E766-447C-94B7-929FF645BBA6}" type="presOf" srcId="{0B15331B-7908-4E39-95E3-5C68844F58AE}" destId="{63841F3E-7021-4F99-8147-9E90D45C96EA}" srcOrd="0" destOrd="0" presId="urn:microsoft.com/office/officeart/2008/layout/HalfCircleOrganizationChart"/>
    <dgm:cxn modelId="{D10219E9-8761-4D0C-93A9-2CD47A4A5B94}" srcId="{9932B54E-FE90-4E53-A0AC-2019064C1B6B}" destId="{19E8AFE5-95A7-41B2-BFB8-F4F7EEACABC7}" srcOrd="2" destOrd="0" parTransId="{2F116776-2B11-42FC-A5EE-C5CFF051EEF7}" sibTransId="{686013D4-FF1C-42C9-B650-79911703361D}"/>
    <dgm:cxn modelId="{02C072C3-79A7-4531-91CF-690205362839}" srcId="{E2AB83AB-1B1A-4F2C-BA4A-401CD6E450A5}" destId="{47B62EDA-BE0F-4815-9CC8-25776C2F7ED8}" srcOrd="1" destOrd="0" parTransId="{64776A10-ECD7-4A7D-8184-C7080CD00F21}" sibTransId="{2D88C980-369C-452E-8941-18CED9D72F4D}"/>
    <dgm:cxn modelId="{AFDD773D-1A83-4EAD-8D8D-C471442C37D5}" srcId="{E2AB83AB-1B1A-4F2C-BA4A-401CD6E450A5}" destId="{0517F1FD-F83B-4EDE-BA77-1EF15A0ECE5B}" srcOrd="0" destOrd="0" parTransId="{06826BF0-8066-4D79-951D-B6AF59F069FE}" sibTransId="{DB6DFABB-D015-41D3-8C8C-FF1AE703EB3E}"/>
    <dgm:cxn modelId="{5AF055AD-6EBF-4DA5-ACB3-D78079E40FBE}" type="presOf" srcId="{4EDDBD34-1E52-4181-90A3-9D729DD14CF1}" destId="{C9BF0A34-A1C9-4EA0-8AA0-24001DD567A9}" srcOrd="0" destOrd="0" presId="urn:microsoft.com/office/officeart/2008/layout/HalfCircleOrganizationChart"/>
    <dgm:cxn modelId="{E9400948-B975-4690-9A31-8383367A62CF}" type="presOf" srcId="{984BC0C8-98F3-468D-A215-8EF8E57A35AB}" destId="{FCE43A55-AE18-42FE-A347-8C23CBD1FA1B}" srcOrd="0" destOrd="0" presId="urn:microsoft.com/office/officeart/2008/layout/HalfCircleOrganizationChart"/>
    <dgm:cxn modelId="{A0482F70-2478-4502-9E29-EE25CE7D22D5}" type="presOf" srcId="{6A2C5480-2F0D-4E3D-853F-D568D56254C9}" destId="{6558BC75-4684-4DBD-AD60-250800D38FAB}" srcOrd="0" destOrd="0" presId="urn:microsoft.com/office/officeart/2008/layout/HalfCircleOrganizationChart"/>
    <dgm:cxn modelId="{ACA02962-6292-46CB-B15B-FE02A5E89BA8}" type="presOf" srcId="{06CF22DF-CC9D-4C56-AB7F-E2B1B2A56356}" destId="{46C5ED28-4546-4DF7-B1BF-92522DC93746}" srcOrd="0" destOrd="0" presId="urn:microsoft.com/office/officeart/2008/layout/HalfCircleOrganizationChart"/>
    <dgm:cxn modelId="{E507AF01-1973-4ED6-BB3E-4714877E9F3C}" type="presOf" srcId="{A3E908E2-8AE8-447A-B0A9-4630BBEB5BD0}" destId="{CF8FC048-07BF-4F26-B92E-AB6757EEA447}" srcOrd="1" destOrd="0" presId="urn:microsoft.com/office/officeart/2008/layout/HalfCircleOrganizationChart"/>
    <dgm:cxn modelId="{5089E8E1-3CA2-48DA-8E93-EB1E226D6018}" type="presOf" srcId="{20A4D610-8C24-4EA2-B6CD-0B4E8B79C3C7}" destId="{DC336E24-64D9-4064-9154-BCC67AB7B374}" srcOrd="1" destOrd="0" presId="urn:microsoft.com/office/officeart/2008/layout/HalfCircleOrganizationChart"/>
    <dgm:cxn modelId="{4B450D8A-D2D3-43E8-9AB4-243C1F96DD7D}" type="presOf" srcId="{0517F1FD-F83B-4EDE-BA77-1EF15A0ECE5B}" destId="{E84A1461-0568-4CC8-BDAA-09F7D8EACF98}" srcOrd="1" destOrd="0" presId="urn:microsoft.com/office/officeart/2008/layout/HalfCircleOrganizationChart"/>
    <dgm:cxn modelId="{9F9D707E-4C04-4166-8CCD-00591AE6B623}" type="presOf" srcId="{E8AB0A17-DE56-4699-809F-8BCADE49D1E3}" destId="{133DC013-50F4-487A-A7D1-3B0A96A5F5F2}" srcOrd="0" destOrd="0" presId="urn:microsoft.com/office/officeart/2008/layout/HalfCircleOrganizationChart"/>
    <dgm:cxn modelId="{D8011C06-3FB6-4C3B-8CF1-C224B4645F39}" srcId="{E2AB83AB-1B1A-4F2C-BA4A-401CD6E450A5}" destId="{984BC0C8-98F3-468D-A215-8EF8E57A35AB}" srcOrd="2" destOrd="0" parTransId="{FF812F77-22A4-419E-B423-1C72E411F577}" sibTransId="{92D4E299-13F9-4BBE-B6A0-367D6CD15058}"/>
    <dgm:cxn modelId="{7CA406D7-1134-493B-8101-DEF5FB79B891}" srcId="{A3E908E2-8AE8-447A-B0A9-4630BBEB5BD0}" destId="{D08135CB-6440-443E-98EB-9F2C0DEF6936}" srcOrd="3" destOrd="0" parTransId="{959336D1-805E-4F8E-930C-C4C2B6160221}" sibTransId="{7F45DC54-1CA1-4ADD-992F-A12C0C2FD5CC}"/>
    <dgm:cxn modelId="{66D089F4-BF6E-426B-B464-8A879CEC36AD}" type="presOf" srcId="{803C8ED8-257B-4833-B2CE-938B5BEE30D5}" destId="{6C90C0FA-600A-499F-87AF-391320624E32}" srcOrd="0" destOrd="0" presId="urn:microsoft.com/office/officeart/2008/layout/HalfCircleOrganizationChart"/>
    <dgm:cxn modelId="{49B278D4-5D3E-43E1-9B0E-B31B0842BF07}" type="presOf" srcId="{737387D8-2471-4B9F-A6F4-D423214FDB12}" destId="{48A79DB0-6497-4961-8BD6-80757E1D0B5C}" srcOrd="0" destOrd="0" presId="urn:microsoft.com/office/officeart/2008/layout/HalfCircleOrganizationChart"/>
    <dgm:cxn modelId="{413BF586-D04B-4B9B-9E31-07945F267903}" type="presOf" srcId="{81A8BB47-3AA8-4DC8-B076-BEF4C9ABEF66}" destId="{9E575F5B-2C47-4704-A8BA-C61B9AF60763}" srcOrd="0" destOrd="0" presId="urn:microsoft.com/office/officeart/2008/layout/HalfCircleOrganizationChart"/>
    <dgm:cxn modelId="{9046CCF0-AEDD-4B96-8A52-930EFA234BD4}" type="presOf" srcId="{2F116776-2B11-42FC-A5EE-C5CFF051EEF7}" destId="{23B13F1A-9C69-48CF-90C3-4B24C7C92EDA}" srcOrd="0" destOrd="0" presId="urn:microsoft.com/office/officeart/2008/layout/HalfCircleOrganizationChart"/>
    <dgm:cxn modelId="{3AB2B077-0C64-4631-B898-2A5E8E1C1487}" type="presOf" srcId="{FF812F77-22A4-419E-B423-1C72E411F577}" destId="{72D44707-FF5F-419C-85F0-5B591B202AF0}" srcOrd="0" destOrd="0" presId="urn:microsoft.com/office/officeart/2008/layout/HalfCircleOrganizationChart"/>
    <dgm:cxn modelId="{9341615C-A5DF-4457-91E1-881BA72A0162}" srcId="{12E21FA6-9856-4E3A-89D5-62617F869187}" destId="{A3E908E2-8AE8-447A-B0A9-4630BBEB5BD0}" srcOrd="1" destOrd="0" parTransId="{CAF7615D-D8D2-4D47-A80C-C08FCC282C6C}" sibTransId="{D2D401DB-8E5C-4426-922A-D5B24F460BFE}"/>
    <dgm:cxn modelId="{DB0A23A5-7B4E-4FC7-9B5B-0DDBB60606BF}" type="presOf" srcId="{19E8AFE5-95A7-41B2-BFB8-F4F7EEACABC7}" destId="{3B29F8B9-DD1E-4C7C-8C5E-740DF1E5CE8C}" srcOrd="0" destOrd="0" presId="urn:microsoft.com/office/officeart/2008/layout/HalfCircleOrganizationChart"/>
    <dgm:cxn modelId="{005159E5-D20A-4FBB-BD7E-1D11AA413115}" type="presOf" srcId="{86F8D6D4-9CB3-4D82-B202-D00BC7C21845}" destId="{11275226-AE14-46F2-B468-CDE1D200144F}" srcOrd="0" destOrd="0" presId="urn:microsoft.com/office/officeart/2008/layout/HalfCircleOrganizationChart"/>
    <dgm:cxn modelId="{274E9C3E-EF9D-4F83-9D49-586C17739118}" type="presOf" srcId="{C666FF3E-2645-46BB-AAF4-2E9FEA23327B}" destId="{13DB617B-51A3-41B1-9555-F2769D128296}" srcOrd="0" destOrd="0" presId="urn:microsoft.com/office/officeart/2008/layout/HalfCircleOrganizationChart"/>
    <dgm:cxn modelId="{59FF8C59-45FE-48AE-A5B0-C627D81664C9}" type="presOf" srcId="{CAF7615D-D8D2-4D47-A80C-C08FCC282C6C}" destId="{0BC9EEEF-868D-46A9-8EB1-D61D97C2B506}" srcOrd="0" destOrd="0" presId="urn:microsoft.com/office/officeart/2008/layout/HalfCircleOrganizationChart"/>
    <dgm:cxn modelId="{9B1ABB45-C7C8-430A-978F-FE1255E08FF7}" type="presOf" srcId="{9932B54E-FE90-4E53-A0AC-2019064C1B6B}" destId="{B45BB12B-80D6-4EC8-A3F2-6A9BBE43137F}" srcOrd="0" destOrd="0" presId="urn:microsoft.com/office/officeart/2008/layout/HalfCircleOrganizationChart"/>
    <dgm:cxn modelId="{A8CDB439-2B9D-4F61-B9D5-CFCFF407ED8E}" type="presOf" srcId="{6A2C5480-2F0D-4E3D-853F-D568D56254C9}" destId="{B2873C37-9D8D-4600-9CDC-32681AFC306C}" srcOrd="1" destOrd="0" presId="urn:microsoft.com/office/officeart/2008/layout/HalfCircleOrganizationChart"/>
    <dgm:cxn modelId="{34715823-8604-44A3-B02F-15C1A7F5FC50}" type="presOf" srcId="{31A2CC83-9E83-4B06-9011-C5D7A7FE7DE6}" destId="{9D4BEA60-2D1F-4216-BBCE-23B3B6E80A62}" srcOrd="0" destOrd="0" presId="urn:microsoft.com/office/officeart/2008/layout/HalfCircleOrganizationChart"/>
    <dgm:cxn modelId="{B7EB002E-ECB7-422A-8E60-6428E704D0FD}" type="presOf" srcId="{58FA740E-24C0-4A9E-B6F0-C1F77ECC2032}" destId="{FE20624E-1A18-40C2-9813-001DA3B94FC5}" srcOrd="1" destOrd="0" presId="urn:microsoft.com/office/officeart/2008/layout/HalfCircleOrganizationChart"/>
    <dgm:cxn modelId="{31CAB50D-59F0-4D00-848A-D8E528F54D7F}" srcId="{12E21FA6-9856-4E3A-89D5-62617F869187}" destId="{E6ACF6D8-4AAB-4BED-B39E-01DD182CBD2D}" srcOrd="5" destOrd="0" parTransId="{50301D0B-F806-4226-8B98-9E68CAA40880}" sibTransId="{B5CDE31F-0D96-4E24-9C42-7A9F3A74C1B4}"/>
    <dgm:cxn modelId="{4A0FDB5B-C0B6-4144-ADF6-2D3A90D7071A}" type="presOf" srcId="{99D52272-53BC-4A07-B0B1-5D7B04DF485E}" destId="{81A17CA1-4C58-49CA-B1DC-E761947C575E}" srcOrd="1" destOrd="0" presId="urn:microsoft.com/office/officeart/2008/layout/HalfCircleOrganizationChart"/>
    <dgm:cxn modelId="{65550471-1FF2-46CD-85E2-F36CBABCD02D}" type="presOf" srcId="{12E21FA6-9856-4E3A-89D5-62617F869187}" destId="{722C3BF5-DFEC-4729-9286-8A546DD6DDFE}" srcOrd="1" destOrd="0" presId="urn:microsoft.com/office/officeart/2008/layout/HalfCircleOrganizationChart"/>
    <dgm:cxn modelId="{103C090B-6208-4787-ACF8-AF15A31FD4CE}" type="presOf" srcId="{3A26DD21-44D6-43C0-B82F-F4D92C166948}" destId="{DA0BB901-C773-474A-8198-A473204B2844}" srcOrd="0" destOrd="0" presId="urn:microsoft.com/office/officeart/2008/layout/HalfCircleOrganizationChart"/>
    <dgm:cxn modelId="{AF76330E-638D-4FF3-ACAF-DA8AC41CA400}" type="presOf" srcId="{E2AB83AB-1B1A-4F2C-BA4A-401CD6E450A5}" destId="{8F1AD4DD-F734-403B-B3E4-AF4DA257958A}" srcOrd="0" destOrd="0" presId="urn:microsoft.com/office/officeart/2008/layout/HalfCircleOrganizationChart"/>
    <dgm:cxn modelId="{A9954C16-7ECB-40C7-8CD8-3C02BF6E2B68}" srcId="{06CF22DF-CC9D-4C56-AB7F-E2B1B2A56356}" destId="{9294667A-3CE6-49E6-B586-173E60078DAE}" srcOrd="0" destOrd="0" parTransId="{175CACBE-8473-4B94-B569-8526FE1E82C1}" sibTransId="{2FF24279-6362-4CA4-BE05-70ABB80DBE48}"/>
    <dgm:cxn modelId="{8E05FAB3-394A-4BAD-9E8C-C579445366D7}" type="presOf" srcId="{875086AF-DB1C-46EC-A834-28D7FBA0C16D}" destId="{7ACA96C8-C63D-4015-A3E3-6101F326E52B}" srcOrd="0" destOrd="0" presId="urn:microsoft.com/office/officeart/2008/layout/HalfCircleOrganizationChart"/>
    <dgm:cxn modelId="{0EE6E4C2-061D-49DA-BF53-C2F50931A855}" type="presOf" srcId="{E8AB0A17-DE56-4699-809F-8BCADE49D1E3}" destId="{53CA5ED8-B8E0-4A17-A54E-BAFDF6C851A8}" srcOrd="1" destOrd="0" presId="urn:microsoft.com/office/officeart/2008/layout/HalfCircleOrganizationChart"/>
    <dgm:cxn modelId="{F8DB878C-EEBF-4F24-BC87-CBE4DD4A30F7}" srcId="{06CF22DF-CC9D-4C56-AB7F-E2B1B2A56356}" destId="{D30E9EE6-31E8-4C5B-AE74-0870BC66DCDA}" srcOrd="2" destOrd="0" parTransId="{3A26DD21-44D6-43C0-B82F-F4D92C166948}" sibTransId="{67147F0E-9105-4732-B843-93743D9F85A4}"/>
    <dgm:cxn modelId="{A34B639D-71C2-4400-BAE6-1E6D30765C12}" srcId="{9932B54E-FE90-4E53-A0AC-2019064C1B6B}" destId="{41D2BC4E-4ABC-4567-80E1-58CF43DDB96D}" srcOrd="1" destOrd="0" parTransId="{A615B4DA-1253-46C1-BA43-279D5D28D70C}" sibTransId="{D5AA748E-5817-445E-8FA8-530AD5AEADC9}"/>
    <dgm:cxn modelId="{7B222660-A22E-47A3-9CE9-6D7043FDEB52}" type="presOf" srcId="{12E21FA6-9856-4E3A-89D5-62617F869187}" destId="{3761B007-138E-4388-AB8A-C3D3F655FBFB}" srcOrd="0" destOrd="0" presId="urn:microsoft.com/office/officeart/2008/layout/HalfCircleOrganizationChart"/>
    <dgm:cxn modelId="{22369A75-B47A-4E06-8C05-1947D063F557}" type="presOf" srcId="{9294667A-3CE6-49E6-B586-173E60078DAE}" destId="{51BFF573-A253-4885-9180-7D1AB29FE7FA}" srcOrd="1" destOrd="0" presId="urn:microsoft.com/office/officeart/2008/layout/HalfCircleOrganizationChart"/>
    <dgm:cxn modelId="{FCBA968C-608E-44D7-BD34-3F967B04EF77}" srcId="{12E21FA6-9856-4E3A-89D5-62617F869187}" destId="{E8AB0A17-DE56-4699-809F-8BCADE49D1E3}" srcOrd="0" destOrd="0" parTransId="{4EDDBD34-1E52-4181-90A3-9D729DD14CF1}" sibTransId="{9D1D2AC5-4B94-4AFD-A6F1-9717F8A0B77A}"/>
    <dgm:cxn modelId="{E3263E22-4B8E-43C1-B2F0-3EB9CCF4425A}" type="presOf" srcId="{41D2BC4E-4ABC-4567-80E1-58CF43DDB96D}" destId="{FA437E6F-589A-49FD-BBA2-8406F83C1905}" srcOrd="0" destOrd="0" presId="urn:microsoft.com/office/officeart/2008/layout/HalfCircleOrganizationChart"/>
    <dgm:cxn modelId="{626EEB9C-F50D-4786-B111-5901592F1AE6}" type="presOf" srcId="{06CF22DF-CC9D-4C56-AB7F-E2B1B2A56356}" destId="{3AA78894-002C-48A3-81FB-123B1DCC3C6A}" srcOrd="1" destOrd="0" presId="urn:microsoft.com/office/officeart/2008/layout/HalfCircleOrganizationChart"/>
    <dgm:cxn modelId="{86DECECC-FFDE-4414-8083-51ED938D3EC3}" type="presOf" srcId="{175CACBE-8473-4B94-B569-8526FE1E82C1}" destId="{493B0430-E412-454A-ACFA-636235C00539}" srcOrd="0" destOrd="0" presId="urn:microsoft.com/office/officeart/2008/layout/HalfCircleOrganizationChart"/>
    <dgm:cxn modelId="{DFB18473-4372-436A-A45E-D415029D24C1}" type="presParOf" srcId="{5E7CC4D5-A0DF-4872-8A56-8C1746AD987C}" destId="{40E6E134-4DB8-47F9-8756-EE47D99B20A8}" srcOrd="0" destOrd="0" presId="urn:microsoft.com/office/officeart/2008/layout/HalfCircleOrganizationChart"/>
    <dgm:cxn modelId="{58540B4E-2D15-4716-84B1-48DC4825C816}" type="presParOf" srcId="{40E6E134-4DB8-47F9-8756-EE47D99B20A8}" destId="{D1390E7C-1C2D-44AB-BCFA-41CEBF03E89F}" srcOrd="0" destOrd="0" presId="urn:microsoft.com/office/officeart/2008/layout/HalfCircleOrganizationChart"/>
    <dgm:cxn modelId="{DF4F954D-C64E-48AE-A277-2D500FDABD4B}" type="presParOf" srcId="{D1390E7C-1C2D-44AB-BCFA-41CEBF03E89F}" destId="{3761B007-138E-4388-AB8A-C3D3F655FBFB}" srcOrd="0" destOrd="0" presId="urn:microsoft.com/office/officeart/2008/layout/HalfCircleOrganizationChart"/>
    <dgm:cxn modelId="{7547AED3-D77D-4757-A8B8-22A2E97EAB0D}" type="presParOf" srcId="{D1390E7C-1C2D-44AB-BCFA-41CEBF03E89F}" destId="{E2868A0D-B7D7-4BE0-83AD-AD53841DD7BE}" srcOrd="1" destOrd="0" presId="urn:microsoft.com/office/officeart/2008/layout/HalfCircleOrganizationChart"/>
    <dgm:cxn modelId="{E4474261-DAFC-499E-BBA3-8120B07CE0FD}" type="presParOf" srcId="{D1390E7C-1C2D-44AB-BCFA-41CEBF03E89F}" destId="{2387E5ED-B408-40DF-9892-6576349136A7}" srcOrd="2" destOrd="0" presId="urn:microsoft.com/office/officeart/2008/layout/HalfCircleOrganizationChart"/>
    <dgm:cxn modelId="{DE54A2D1-CAC1-42C2-A2E0-DFAE49B765FE}" type="presParOf" srcId="{D1390E7C-1C2D-44AB-BCFA-41CEBF03E89F}" destId="{722C3BF5-DFEC-4729-9286-8A546DD6DDFE}" srcOrd="3" destOrd="0" presId="urn:microsoft.com/office/officeart/2008/layout/HalfCircleOrganizationChart"/>
    <dgm:cxn modelId="{B5E0C39F-4198-46DA-9081-9B7642A33D0F}" type="presParOf" srcId="{40E6E134-4DB8-47F9-8756-EE47D99B20A8}" destId="{2BD68EE4-143E-4467-BA1F-9FE1873DC837}" srcOrd="1" destOrd="0" presId="urn:microsoft.com/office/officeart/2008/layout/HalfCircleOrganizationChart"/>
    <dgm:cxn modelId="{6C6268A2-BBF1-4547-B89F-82AC5A85F1FB}" type="presParOf" srcId="{2BD68EE4-143E-4467-BA1F-9FE1873DC837}" destId="{0BC9EEEF-868D-46A9-8EB1-D61D97C2B506}" srcOrd="0" destOrd="0" presId="urn:microsoft.com/office/officeart/2008/layout/HalfCircleOrganizationChart"/>
    <dgm:cxn modelId="{5EFC53EE-036B-4C9C-9491-D59101E6DE34}" type="presParOf" srcId="{2BD68EE4-143E-4467-BA1F-9FE1873DC837}" destId="{14DD0CF8-B8B0-48F4-829C-0DF2C0CAABC4}" srcOrd="1" destOrd="0" presId="urn:microsoft.com/office/officeart/2008/layout/HalfCircleOrganizationChart"/>
    <dgm:cxn modelId="{8A76807C-D899-444C-84A5-B41825F44698}" type="presParOf" srcId="{14DD0CF8-B8B0-48F4-829C-0DF2C0CAABC4}" destId="{96411D6B-8F3E-4A24-9579-6D736A4CAF7F}" srcOrd="0" destOrd="0" presId="urn:microsoft.com/office/officeart/2008/layout/HalfCircleOrganizationChart"/>
    <dgm:cxn modelId="{0D043402-F510-4D1F-B021-912237264129}" type="presParOf" srcId="{96411D6B-8F3E-4A24-9579-6D736A4CAF7F}" destId="{4C4B826E-09A0-47C7-8954-8A1A796FF1CA}" srcOrd="0" destOrd="0" presId="urn:microsoft.com/office/officeart/2008/layout/HalfCircleOrganizationChart"/>
    <dgm:cxn modelId="{9C0835E0-6C08-4495-8332-E03DAB605A53}" type="presParOf" srcId="{96411D6B-8F3E-4A24-9579-6D736A4CAF7F}" destId="{EB24EDD4-AE30-44B4-934D-3C3200C4AB5D}" srcOrd="1" destOrd="0" presId="urn:microsoft.com/office/officeart/2008/layout/HalfCircleOrganizationChart"/>
    <dgm:cxn modelId="{CFDF0200-70FC-4202-B0AD-E90F1BB82C72}" type="presParOf" srcId="{96411D6B-8F3E-4A24-9579-6D736A4CAF7F}" destId="{ED46C2E0-CE88-4446-BAC2-DD7B904B05CB}" srcOrd="2" destOrd="0" presId="urn:microsoft.com/office/officeart/2008/layout/HalfCircleOrganizationChart"/>
    <dgm:cxn modelId="{F7D124F3-23CB-4638-A692-9FCB156F90BA}" type="presParOf" srcId="{96411D6B-8F3E-4A24-9579-6D736A4CAF7F}" destId="{CF8FC048-07BF-4F26-B92E-AB6757EEA447}" srcOrd="3" destOrd="0" presId="urn:microsoft.com/office/officeart/2008/layout/HalfCircleOrganizationChart"/>
    <dgm:cxn modelId="{9A88E588-8787-4730-B5F4-514B3D3BF3F8}" type="presParOf" srcId="{14DD0CF8-B8B0-48F4-829C-0DF2C0CAABC4}" destId="{2DBE5E25-DF6A-4004-8F23-3C65C55D3B4A}" srcOrd="1" destOrd="0" presId="urn:microsoft.com/office/officeart/2008/layout/HalfCircleOrganizationChart"/>
    <dgm:cxn modelId="{716AD3F7-5DE2-4BDB-99A6-6A353D3953C0}" type="presParOf" srcId="{2DBE5E25-DF6A-4004-8F23-3C65C55D3B4A}" destId="{74DD8499-CC01-45A1-8220-E1D2A3E611C4}" srcOrd="0" destOrd="0" presId="urn:microsoft.com/office/officeart/2008/layout/HalfCircleOrganizationChart"/>
    <dgm:cxn modelId="{E30553B3-E4A7-4AEE-9DE5-D5BF0960BF76}" type="presParOf" srcId="{2DBE5E25-DF6A-4004-8F23-3C65C55D3B4A}" destId="{EAA315C7-7DA5-4F7C-AE4A-1DE38806FD08}" srcOrd="1" destOrd="0" presId="urn:microsoft.com/office/officeart/2008/layout/HalfCircleOrganizationChart"/>
    <dgm:cxn modelId="{1E248273-EC95-4D47-B4AD-A30E441C55C1}" type="presParOf" srcId="{EAA315C7-7DA5-4F7C-AE4A-1DE38806FD08}" destId="{2173AF3A-2C12-4FB3-8E4A-9FD2EBBED5C4}" srcOrd="0" destOrd="0" presId="urn:microsoft.com/office/officeart/2008/layout/HalfCircleOrganizationChart"/>
    <dgm:cxn modelId="{D480EF43-0CA5-41B1-9BC3-B196E271F4E6}" type="presParOf" srcId="{2173AF3A-2C12-4FB3-8E4A-9FD2EBBED5C4}" destId="{11275226-AE14-46F2-B468-CDE1D200144F}" srcOrd="0" destOrd="0" presId="urn:microsoft.com/office/officeart/2008/layout/HalfCircleOrganizationChart"/>
    <dgm:cxn modelId="{8D09E6B5-8F15-4A42-B3FE-83D9CF563798}" type="presParOf" srcId="{2173AF3A-2C12-4FB3-8E4A-9FD2EBBED5C4}" destId="{6CF5E90A-DB4C-42EF-B608-A17B2C7CAF84}" srcOrd="1" destOrd="0" presId="urn:microsoft.com/office/officeart/2008/layout/HalfCircleOrganizationChart"/>
    <dgm:cxn modelId="{6E9C30D6-9D27-48F7-92A5-FC8F61D512CF}" type="presParOf" srcId="{2173AF3A-2C12-4FB3-8E4A-9FD2EBBED5C4}" destId="{196046AC-EC3B-46EB-968E-A24706DFAAC0}" srcOrd="2" destOrd="0" presId="urn:microsoft.com/office/officeart/2008/layout/HalfCircleOrganizationChart"/>
    <dgm:cxn modelId="{92715806-E40A-4212-BD56-DA348792FADE}" type="presParOf" srcId="{2173AF3A-2C12-4FB3-8E4A-9FD2EBBED5C4}" destId="{D856B799-BC10-4F9C-8FAE-FBE1A989D822}" srcOrd="3" destOrd="0" presId="urn:microsoft.com/office/officeart/2008/layout/HalfCircleOrganizationChart"/>
    <dgm:cxn modelId="{AB7BB1B3-1C81-4C84-8618-2FD04E6D852C}" type="presParOf" srcId="{EAA315C7-7DA5-4F7C-AE4A-1DE38806FD08}" destId="{B4484782-6C04-4B74-8FD6-13424C29C19E}" srcOrd="1" destOrd="0" presId="urn:microsoft.com/office/officeart/2008/layout/HalfCircleOrganizationChart"/>
    <dgm:cxn modelId="{59B1EBCE-A496-4A7A-84EE-571EE4D211E0}" type="presParOf" srcId="{EAA315C7-7DA5-4F7C-AE4A-1DE38806FD08}" destId="{8ACDFF89-64C9-465A-86A5-0C4BC96405BC}" srcOrd="2" destOrd="0" presId="urn:microsoft.com/office/officeart/2008/layout/HalfCircleOrganizationChart"/>
    <dgm:cxn modelId="{387B06FD-725D-4083-AFD6-AE42F2A7EB1E}" type="presParOf" srcId="{2DBE5E25-DF6A-4004-8F23-3C65C55D3B4A}" destId="{0500C03F-E2EC-45F5-9792-D81804F1A188}" srcOrd="2" destOrd="0" presId="urn:microsoft.com/office/officeart/2008/layout/HalfCircleOrganizationChart"/>
    <dgm:cxn modelId="{D76F24DB-489C-43CF-B7BA-0BA1C2D94CDA}" type="presParOf" srcId="{2DBE5E25-DF6A-4004-8F23-3C65C55D3B4A}" destId="{33762F0C-D2A2-41FF-9656-050B2961F4BD}" srcOrd="3" destOrd="0" presId="urn:microsoft.com/office/officeart/2008/layout/HalfCircleOrganizationChart"/>
    <dgm:cxn modelId="{DBBCB0D2-2CCE-4A80-A443-E03CE7A60115}" type="presParOf" srcId="{33762F0C-D2A2-41FF-9656-050B2961F4BD}" destId="{7B91D598-3504-4D0D-B887-7FAC438BB31E}" srcOrd="0" destOrd="0" presId="urn:microsoft.com/office/officeart/2008/layout/HalfCircleOrganizationChart"/>
    <dgm:cxn modelId="{F1AC7D0E-6E6E-4116-9BCF-CA6E3D5001A2}" type="presParOf" srcId="{7B91D598-3504-4D0D-B887-7FAC438BB31E}" destId="{63841F3E-7021-4F99-8147-9E90D45C96EA}" srcOrd="0" destOrd="0" presId="urn:microsoft.com/office/officeart/2008/layout/HalfCircleOrganizationChart"/>
    <dgm:cxn modelId="{B6D23C21-D487-40D6-AE45-831D02492201}" type="presParOf" srcId="{7B91D598-3504-4D0D-B887-7FAC438BB31E}" destId="{8DC2DADA-AB7B-4AFA-A69F-0D70B1C6E8F7}" srcOrd="1" destOrd="0" presId="urn:microsoft.com/office/officeart/2008/layout/HalfCircleOrganizationChart"/>
    <dgm:cxn modelId="{9CFF1416-4BFB-481B-A44F-62C19587B5A7}" type="presParOf" srcId="{7B91D598-3504-4D0D-B887-7FAC438BB31E}" destId="{2551A340-CC3A-4641-A543-8BE64DE1EF58}" srcOrd="2" destOrd="0" presId="urn:microsoft.com/office/officeart/2008/layout/HalfCircleOrganizationChart"/>
    <dgm:cxn modelId="{8DAE60ED-E8E0-4BB4-B6BB-0D7DB1AE5430}" type="presParOf" srcId="{7B91D598-3504-4D0D-B887-7FAC438BB31E}" destId="{C544EF73-EC66-48D0-A43E-AEEA998F04AC}" srcOrd="3" destOrd="0" presId="urn:microsoft.com/office/officeart/2008/layout/HalfCircleOrganizationChart"/>
    <dgm:cxn modelId="{EB676E51-7A47-49E2-B947-32E35F6B6490}" type="presParOf" srcId="{33762F0C-D2A2-41FF-9656-050B2961F4BD}" destId="{7B77D59E-25A8-4E6E-B80E-DCD8F55712DB}" srcOrd="1" destOrd="0" presId="urn:microsoft.com/office/officeart/2008/layout/HalfCircleOrganizationChart"/>
    <dgm:cxn modelId="{45F1A113-5CE1-4E10-8E16-6684CE9C76B1}" type="presParOf" srcId="{33762F0C-D2A2-41FF-9656-050B2961F4BD}" destId="{530C3299-094C-41D2-8ED6-832F28C45B25}" srcOrd="2" destOrd="0" presId="urn:microsoft.com/office/officeart/2008/layout/HalfCircleOrganizationChart"/>
    <dgm:cxn modelId="{349719CF-4FB6-4103-9162-627DFE764DBC}" type="presParOf" srcId="{2DBE5E25-DF6A-4004-8F23-3C65C55D3B4A}" destId="{6C90C0FA-600A-499F-87AF-391320624E32}" srcOrd="4" destOrd="0" presId="urn:microsoft.com/office/officeart/2008/layout/HalfCircleOrganizationChart"/>
    <dgm:cxn modelId="{A482EDAB-07F7-4190-B66D-A387A7C323AF}" type="presParOf" srcId="{2DBE5E25-DF6A-4004-8F23-3C65C55D3B4A}" destId="{FB8CD805-B7BB-493E-998E-641296B4CEAF}" srcOrd="5" destOrd="0" presId="urn:microsoft.com/office/officeart/2008/layout/HalfCircleOrganizationChart"/>
    <dgm:cxn modelId="{0D060CAF-4148-4B15-A087-1915D5D82F03}" type="presParOf" srcId="{FB8CD805-B7BB-493E-998E-641296B4CEAF}" destId="{17A83FE5-4346-48A1-9316-DEA5BDC38C1E}" srcOrd="0" destOrd="0" presId="urn:microsoft.com/office/officeart/2008/layout/HalfCircleOrganizationChart"/>
    <dgm:cxn modelId="{21A5AC8D-91FE-4E95-B078-F2882F2DE8DA}" type="presParOf" srcId="{17A83FE5-4346-48A1-9316-DEA5BDC38C1E}" destId="{720697E4-F0AB-49D2-B74C-5338DED3378E}" srcOrd="0" destOrd="0" presId="urn:microsoft.com/office/officeart/2008/layout/HalfCircleOrganizationChart"/>
    <dgm:cxn modelId="{DDD35BFE-6FCC-48EC-8F23-5F00DFAE5C5B}" type="presParOf" srcId="{17A83FE5-4346-48A1-9316-DEA5BDC38C1E}" destId="{90124091-1E1D-47FB-BEA5-BEA7F3844A86}" srcOrd="1" destOrd="0" presId="urn:microsoft.com/office/officeart/2008/layout/HalfCircleOrganizationChart"/>
    <dgm:cxn modelId="{CAFA3935-CA45-4B6B-8092-E9ED829CDFB9}" type="presParOf" srcId="{17A83FE5-4346-48A1-9316-DEA5BDC38C1E}" destId="{B8BBBCE8-36DE-4E13-94E8-84C57033B5FE}" srcOrd="2" destOrd="0" presId="urn:microsoft.com/office/officeart/2008/layout/HalfCircleOrganizationChart"/>
    <dgm:cxn modelId="{230D778F-DF0F-402F-84D3-8D69DD8D2819}" type="presParOf" srcId="{17A83FE5-4346-48A1-9316-DEA5BDC38C1E}" destId="{DC336E24-64D9-4064-9154-BCC67AB7B374}" srcOrd="3" destOrd="0" presId="urn:microsoft.com/office/officeart/2008/layout/HalfCircleOrganizationChart"/>
    <dgm:cxn modelId="{3CDEC7DA-A644-48AE-82A2-7EA951BDDDF8}" type="presParOf" srcId="{FB8CD805-B7BB-493E-998E-641296B4CEAF}" destId="{E21B964E-686A-4367-AF5D-1C952EC9ABC8}" srcOrd="1" destOrd="0" presId="urn:microsoft.com/office/officeart/2008/layout/HalfCircleOrganizationChart"/>
    <dgm:cxn modelId="{ADECCDAE-065E-463B-AB10-4EEA258B5F77}" type="presParOf" srcId="{FB8CD805-B7BB-493E-998E-641296B4CEAF}" destId="{AB2C1B08-3FD1-412B-BACC-6F7390341C1C}" srcOrd="2" destOrd="0" presId="urn:microsoft.com/office/officeart/2008/layout/HalfCircleOrganizationChart"/>
    <dgm:cxn modelId="{48EBE7AE-EE9D-442C-B7E7-FA37839DEF09}" type="presParOf" srcId="{2DBE5E25-DF6A-4004-8F23-3C65C55D3B4A}" destId="{D6FAD2D1-7A02-4728-ACB4-9199F9C76731}" srcOrd="6" destOrd="0" presId="urn:microsoft.com/office/officeart/2008/layout/HalfCircleOrganizationChart"/>
    <dgm:cxn modelId="{B2C3F937-66E4-4859-8FD8-541570FDF9A6}" type="presParOf" srcId="{2DBE5E25-DF6A-4004-8F23-3C65C55D3B4A}" destId="{77EAFFD9-6CD7-4C93-B718-FE6A15947B47}" srcOrd="7" destOrd="0" presId="urn:microsoft.com/office/officeart/2008/layout/HalfCircleOrganizationChart"/>
    <dgm:cxn modelId="{A976D15C-3E85-410F-B455-EC3BA4C7B800}" type="presParOf" srcId="{77EAFFD9-6CD7-4C93-B718-FE6A15947B47}" destId="{97EF6FA9-614A-4763-A96F-D2D27488D0DD}" srcOrd="0" destOrd="0" presId="urn:microsoft.com/office/officeart/2008/layout/HalfCircleOrganizationChart"/>
    <dgm:cxn modelId="{6AAD2C82-7BBE-49D3-A855-21C86A99D188}" type="presParOf" srcId="{97EF6FA9-614A-4763-A96F-D2D27488D0DD}" destId="{BC5622B5-97F0-43E0-BEB8-F1F99AA40FA6}" srcOrd="0" destOrd="0" presId="urn:microsoft.com/office/officeart/2008/layout/HalfCircleOrganizationChart"/>
    <dgm:cxn modelId="{C1AF1C07-8D41-4BB4-81DA-B201597EAC66}" type="presParOf" srcId="{97EF6FA9-614A-4763-A96F-D2D27488D0DD}" destId="{BA9CA328-CF54-48E2-9648-432C85625D44}" srcOrd="1" destOrd="0" presId="urn:microsoft.com/office/officeart/2008/layout/HalfCircleOrganizationChart"/>
    <dgm:cxn modelId="{3AC21570-E43B-457D-90F6-32CC40FC25C7}" type="presParOf" srcId="{97EF6FA9-614A-4763-A96F-D2D27488D0DD}" destId="{B73C23FF-0523-4A2E-B542-69E8FCA56358}" srcOrd="2" destOrd="0" presId="urn:microsoft.com/office/officeart/2008/layout/HalfCircleOrganizationChart"/>
    <dgm:cxn modelId="{5476B628-67D3-429F-8030-68F09E842379}" type="presParOf" srcId="{97EF6FA9-614A-4763-A96F-D2D27488D0DD}" destId="{79F67696-14F2-409D-B015-DFD23226BD61}" srcOrd="3" destOrd="0" presId="urn:microsoft.com/office/officeart/2008/layout/HalfCircleOrganizationChart"/>
    <dgm:cxn modelId="{D7721E52-599B-4642-98B8-F8D19D3DCDEA}" type="presParOf" srcId="{77EAFFD9-6CD7-4C93-B718-FE6A15947B47}" destId="{69469EFB-01F9-4563-B516-174EDFB9C04A}" srcOrd="1" destOrd="0" presId="urn:microsoft.com/office/officeart/2008/layout/HalfCircleOrganizationChart"/>
    <dgm:cxn modelId="{6E4E5CCD-8AD7-456E-A675-CC0D6FBD3CE3}" type="presParOf" srcId="{77EAFFD9-6CD7-4C93-B718-FE6A15947B47}" destId="{EDB07CFA-0DBA-4E69-9160-F4D63F4592AB}" srcOrd="2" destOrd="0" presId="urn:microsoft.com/office/officeart/2008/layout/HalfCircleOrganizationChart"/>
    <dgm:cxn modelId="{40A3FC6A-B27F-4C90-AEE9-2CE69F263FA5}" type="presParOf" srcId="{14DD0CF8-B8B0-48F4-829C-0DF2C0CAABC4}" destId="{1F6BDDE2-7265-459E-8059-CE4672686EE9}" srcOrd="2" destOrd="0" presId="urn:microsoft.com/office/officeart/2008/layout/HalfCircleOrganizationChart"/>
    <dgm:cxn modelId="{EC0208D9-CCDF-4A38-B173-73F1CA46B476}" type="presParOf" srcId="{2BD68EE4-143E-4467-BA1F-9FE1873DC837}" destId="{6A20021A-6BCD-49DC-9719-B39A8B781719}" srcOrd="2" destOrd="0" presId="urn:microsoft.com/office/officeart/2008/layout/HalfCircleOrganizationChart"/>
    <dgm:cxn modelId="{DF9E9A2F-F3FA-4E5B-8B78-534A6036FF36}" type="presParOf" srcId="{2BD68EE4-143E-4467-BA1F-9FE1873DC837}" destId="{A6F04F29-0001-4F1F-B901-5B427EDBEDB4}" srcOrd="3" destOrd="0" presId="urn:microsoft.com/office/officeart/2008/layout/HalfCircleOrganizationChart"/>
    <dgm:cxn modelId="{CD58112B-EC63-442D-B40C-D08DCFD71A4C}" type="presParOf" srcId="{A6F04F29-0001-4F1F-B901-5B427EDBEDB4}" destId="{6FCEAD95-2052-402C-8DB2-EF44AA4DB394}" srcOrd="0" destOrd="0" presId="urn:microsoft.com/office/officeart/2008/layout/HalfCircleOrganizationChart"/>
    <dgm:cxn modelId="{CD9133A0-87C5-45D5-B0FB-B4B8133F55CB}" type="presParOf" srcId="{6FCEAD95-2052-402C-8DB2-EF44AA4DB394}" destId="{46C5ED28-4546-4DF7-B1BF-92522DC93746}" srcOrd="0" destOrd="0" presId="urn:microsoft.com/office/officeart/2008/layout/HalfCircleOrganizationChart"/>
    <dgm:cxn modelId="{B96EC92F-FE22-4078-86FB-A0967A47D560}" type="presParOf" srcId="{6FCEAD95-2052-402C-8DB2-EF44AA4DB394}" destId="{5BCCE699-7954-4A5B-B35F-543D814B7587}" srcOrd="1" destOrd="0" presId="urn:microsoft.com/office/officeart/2008/layout/HalfCircleOrganizationChart"/>
    <dgm:cxn modelId="{A62086EA-B6B1-4B56-B9F7-8B7EFFA55CC9}" type="presParOf" srcId="{6FCEAD95-2052-402C-8DB2-EF44AA4DB394}" destId="{E9C57BA7-347B-4DAC-959C-3A07FC594A93}" srcOrd="2" destOrd="0" presId="urn:microsoft.com/office/officeart/2008/layout/HalfCircleOrganizationChart"/>
    <dgm:cxn modelId="{DBF8E0CB-DC5C-4461-ACA4-487E68024251}" type="presParOf" srcId="{6FCEAD95-2052-402C-8DB2-EF44AA4DB394}" destId="{3AA78894-002C-48A3-81FB-123B1DCC3C6A}" srcOrd="3" destOrd="0" presId="urn:microsoft.com/office/officeart/2008/layout/HalfCircleOrganizationChart"/>
    <dgm:cxn modelId="{408E8F7E-335A-4F67-8C97-553280A4E1F8}" type="presParOf" srcId="{A6F04F29-0001-4F1F-B901-5B427EDBEDB4}" destId="{2D12085B-2204-4974-A66C-74D5CD51A0CF}" srcOrd="1" destOrd="0" presId="urn:microsoft.com/office/officeart/2008/layout/HalfCircleOrganizationChart"/>
    <dgm:cxn modelId="{409B86D7-68BA-477C-884D-09F942CF5743}" type="presParOf" srcId="{2D12085B-2204-4974-A66C-74D5CD51A0CF}" destId="{493B0430-E412-454A-ACFA-636235C00539}" srcOrd="0" destOrd="0" presId="urn:microsoft.com/office/officeart/2008/layout/HalfCircleOrganizationChart"/>
    <dgm:cxn modelId="{EC16B176-C01D-47DB-96EE-505FD689DC89}" type="presParOf" srcId="{2D12085B-2204-4974-A66C-74D5CD51A0CF}" destId="{C6A71007-8571-4B76-8840-FFA374E84A86}" srcOrd="1" destOrd="0" presId="urn:microsoft.com/office/officeart/2008/layout/HalfCircleOrganizationChart"/>
    <dgm:cxn modelId="{1A6DD088-C3EB-4BD8-A41D-951355A63270}" type="presParOf" srcId="{C6A71007-8571-4B76-8840-FFA374E84A86}" destId="{9678BF27-DA2D-4CDD-A573-8EB265CDA07C}" srcOrd="0" destOrd="0" presId="urn:microsoft.com/office/officeart/2008/layout/HalfCircleOrganizationChart"/>
    <dgm:cxn modelId="{4CA931FA-479F-4954-8F69-60A2AB4AEF80}" type="presParOf" srcId="{9678BF27-DA2D-4CDD-A573-8EB265CDA07C}" destId="{8B2FCE20-0347-4E9E-B9AD-A8A8A2D5DE52}" srcOrd="0" destOrd="0" presId="urn:microsoft.com/office/officeart/2008/layout/HalfCircleOrganizationChart"/>
    <dgm:cxn modelId="{FBC0B30F-F769-4DC2-8607-BB0C7DA6D031}" type="presParOf" srcId="{9678BF27-DA2D-4CDD-A573-8EB265CDA07C}" destId="{016A6785-4CB8-4555-A3C6-3616B0E28AD0}" srcOrd="1" destOrd="0" presId="urn:microsoft.com/office/officeart/2008/layout/HalfCircleOrganizationChart"/>
    <dgm:cxn modelId="{67B77E85-2A15-47ED-B5D0-17384FAECF5C}" type="presParOf" srcId="{9678BF27-DA2D-4CDD-A573-8EB265CDA07C}" destId="{CAAB7F7C-4DA9-40F5-B4AF-8F3A472A9574}" srcOrd="2" destOrd="0" presId="urn:microsoft.com/office/officeart/2008/layout/HalfCircleOrganizationChart"/>
    <dgm:cxn modelId="{75180119-9235-4141-80D4-EB1018BD44FA}" type="presParOf" srcId="{9678BF27-DA2D-4CDD-A573-8EB265CDA07C}" destId="{51BFF573-A253-4885-9180-7D1AB29FE7FA}" srcOrd="3" destOrd="0" presId="urn:microsoft.com/office/officeart/2008/layout/HalfCircleOrganizationChart"/>
    <dgm:cxn modelId="{BB4C5E4E-0C7A-4729-90B8-1C16239C7780}" type="presParOf" srcId="{C6A71007-8571-4B76-8840-FFA374E84A86}" destId="{8F80D9FE-E275-4BCA-8DD1-3BA836AEF680}" srcOrd="1" destOrd="0" presId="urn:microsoft.com/office/officeart/2008/layout/HalfCircleOrganizationChart"/>
    <dgm:cxn modelId="{53BBDA6A-1E66-45BC-BD77-AB57E42CEC50}" type="presParOf" srcId="{C6A71007-8571-4B76-8840-FFA374E84A86}" destId="{6C42EC43-AA24-4A06-9A4B-FC93B618BD89}" srcOrd="2" destOrd="0" presId="urn:microsoft.com/office/officeart/2008/layout/HalfCircleOrganizationChart"/>
    <dgm:cxn modelId="{29CF05F0-DF2A-4DEF-B2F8-D239A3863F86}" type="presParOf" srcId="{2D12085B-2204-4974-A66C-74D5CD51A0CF}" destId="{7ACA96C8-C63D-4015-A3E3-6101F326E52B}" srcOrd="2" destOrd="0" presId="urn:microsoft.com/office/officeart/2008/layout/HalfCircleOrganizationChart"/>
    <dgm:cxn modelId="{7F34FCF0-6554-46B8-BBA7-60C16F641FFF}" type="presParOf" srcId="{2D12085B-2204-4974-A66C-74D5CD51A0CF}" destId="{C21F53D9-304A-4768-B684-7971CBFFD301}" srcOrd="3" destOrd="0" presId="urn:microsoft.com/office/officeart/2008/layout/HalfCircleOrganizationChart"/>
    <dgm:cxn modelId="{FA56D91B-2213-4358-B9BB-45FCF0559BD6}" type="presParOf" srcId="{C21F53D9-304A-4768-B684-7971CBFFD301}" destId="{B6BABD41-D6A8-4B38-9266-22D3340B1CCA}" srcOrd="0" destOrd="0" presId="urn:microsoft.com/office/officeart/2008/layout/HalfCircleOrganizationChart"/>
    <dgm:cxn modelId="{FB0E1617-F4F3-41F0-816C-75C82CC7AC51}" type="presParOf" srcId="{B6BABD41-D6A8-4B38-9266-22D3340B1CCA}" destId="{CE5DA1E1-E45B-4FFE-B36B-D7BCC45A8978}" srcOrd="0" destOrd="0" presId="urn:microsoft.com/office/officeart/2008/layout/HalfCircleOrganizationChart"/>
    <dgm:cxn modelId="{9CD5757A-AA7C-4D71-BFE8-BDC6BDECD555}" type="presParOf" srcId="{B6BABD41-D6A8-4B38-9266-22D3340B1CCA}" destId="{3CFB8FC4-197A-4968-A73D-E861084FF0CC}" srcOrd="1" destOrd="0" presId="urn:microsoft.com/office/officeart/2008/layout/HalfCircleOrganizationChart"/>
    <dgm:cxn modelId="{98076231-52EA-452C-80BA-6EAB81E508FC}" type="presParOf" srcId="{B6BABD41-D6A8-4B38-9266-22D3340B1CCA}" destId="{D3B39518-8058-4DD7-AD5A-67144CE550F3}" srcOrd="2" destOrd="0" presId="urn:microsoft.com/office/officeart/2008/layout/HalfCircleOrganizationChart"/>
    <dgm:cxn modelId="{9DA68278-0608-4939-B1EF-925BA4DB7F2D}" type="presParOf" srcId="{B6BABD41-D6A8-4B38-9266-22D3340B1CCA}" destId="{1F092E56-0F86-41F8-8BA2-C74CCCB15B13}" srcOrd="3" destOrd="0" presId="urn:microsoft.com/office/officeart/2008/layout/HalfCircleOrganizationChart"/>
    <dgm:cxn modelId="{21B1609F-7B1D-4AD3-A8C4-82252C23B842}" type="presParOf" srcId="{C21F53D9-304A-4768-B684-7971CBFFD301}" destId="{DBCFD3CA-44A9-482D-AF00-69439F8E12A7}" srcOrd="1" destOrd="0" presId="urn:microsoft.com/office/officeart/2008/layout/HalfCircleOrganizationChart"/>
    <dgm:cxn modelId="{B470B9D4-D669-4B2F-BB4D-9A63651E682F}" type="presParOf" srcId="{C21F53D9-304A-4768-B684-7971CBFFD301}" destId="{BD9CF981-6999-4651-8BAD-E61FACF987D0}" srcOrd="2" destOrd="0" presId="urn:microsoft.com/office/officeart/2008/layout/HalfCircleOrganizationChart"/>
    <dgm:cxn modelId="{5AD68916-A341-4BDA-9051-56676D0A0949}" type="presParOf" srcId="{2D12085B-2204-4974-A66C-74D5CD51A0CF}" destId="{DA0BB901-C773-474A-8198-A473204B2844}" srcOrd="4" destOrd="0" presId="urn:microsoft.com/office/officeart/2008/layout/HalfCircleOrganizationChart"/>
    <dgm:cxn modelId="{D5D0382F-2FBD-4C6E-B2AE-DE03B8A7308B}" type="presParOf" srcId="{2D12085B-2204-4974-A66C-74D5CD51A0CF}" destId="{2C7FF032-12BC-4BD1-8513-01673DAEBE1B}" srcOrd="5" destOrd="0" presId="urn:microsoft.com/office/officeart/2008/layout/HalfCircleOrganizationChart"/>
    <dgm:cxn modelId="{D6623DB9-318A-428F-A0F1-D28F3192F853}" type="presParOf" srcId="{2C7FF032-12BC-4BD1-8513-01673DAEBE1B}" destId="{BAC595B6-D669-468E-A83C-6AAA652B3FB5}" srcOrd="0" destOrd="0" presId="urn:microsoft.com/office/officeart/2008/layout/HalfCircleOrganizationChart"/>
    <dgm:cxn modelId="{F513C9D0-2208-4357-89B0-07C59193006E}" type="presParOf" srcId="{BAC595B6-D669-468E-A83C-6AAA652B3FB5}" destId="{9E15E744-4A2F-49BA-B1BB-DC8465E8BFFF}" srcOrd="0" destOrd="0" presId="urn:microsoft.com/office/officeart/2008/layout/HalfCircleOrganizationChart"/>
    <dgm:cxn modelId="{569D3979-07F3-49AE-AD63-3B1C09FD189C}" type="presParOf" srcId="{BAC595B6-D669-468E-A83C-6AAA652B3FB5}" destId="{1EEF55B0-0D3E-465C-9AAC-1BDDCA8ED6EB}" srcOrd="1" destOrd="0" presId="urn:microsoft.com/office/officeart/2008/layout/HalfCircleOrganizationChart"/>
    <dgm:cxn modelId="{7DAB4D0D-B5FE-4A24-A0EB-73EB62EE2BDC}" type="presParOf" srcId="{BAC595B6-D669-468E-A83C-6AAA652B3FB5}" destId="{620B8A6F-F009-4EE7-A7E0-52496883C303}" srcOrd="2" destOrd="0" presId="urn:microsoft.com/office/officeart/2008/layout/HalfCircleOrganizationChart"/>
    <dgm:cxn modelId="{8607776E-9D69-4B5E-9775-208E0E18BDB3}" type="presParOf" srcId="{BAC595B6-D669-468E-A83C-6AAA652B3FB5}" destId="{8B891E7A-AB15-41B9-AF84-689A108C66BC}" srcOrd="3" destOrd="0" presId="urn:microsoft.com/office/officeart/2008/layout/HalfCircleOrganizationChart"/>
    <dgm:cxn modelId="{F468A42C-7608-4393-9341-45703E7DBEBC}" type="presParOf" srcId="{2C7FF032-12BC-4BD1-8513-01673DAEBE1B}" destId="{E653D288-A0E3-46F4-A81E-22BE7A0C2086}" srcOrd="1" destOrd="0" presId="urn:microsoft.com/office/officeart/2008/layout/HalfCircleOrganizationChart"/>
    <dgm:cxn modelId="{485A7649-2C33-4A2A-8EA6-0C7CE3AA7AD4}" type="presParOf" srcId="{2C7FF032-12BC-4BD1-8513-01673DAEBE1B}" destId="{BAE4E801-BAA5-4022-8C9C-2985DCDC1747}" srcOrd="2" destOrd="0" presId="urn:microsoft.com/office/officeart/2008/layout/HalfCircleOrganizationChart"/>
    <dgm:cxn modelId="{860269E5-F245-400E-86E6-FE1C8733A513}" type="presParOf" srcId="{2D12085B-2204-4974-A66C-74D5CD51A0CF}" destId="{48A79DB0-6497-4961-8BD6-80757E1D0B5C}" srcOrd="6" destOrd="0" presId="urn:microsoft.com/office/officeart/2008/layout/HalfCircleOrganizationChart"/>
    <dgm:cxn modelId="{09377281-3BC4-4491-A5E3-542218EE74F0}" type="presParOf" srcId="{2D12085B-2204-4974-A66C-74D5CD51A0CF}" destId="{29FA8C0A-6833-4E71-BF94-15731E9AEB84}" srcOrd="7" destOrd="0" presId="urn:microsoft.com/office/officeart/2008/layout/HalfCircleOrganizationChart"/>
    <dgm:cxn modelId="{05674242-060B-4191-931E-599CF4906B56}" type="presParOf" srcId="{29FA8C0A-6833-4E71-BF94-15731E9AEB84}" destId="{F1BC325A-003B-468E-BB25-2892F6DA334E}" srcOrd="0" destOrd="0" presId="urn:microsoft.com/office/officeart/2008/layout/HalfCircleOrganizationChart"/>
    <dgm:cxn modelId="{605E78F0-5BAB-4ACB-AD9B-188BF37F058E}" type="presParOf" srcId="{F1BC325A-003B-468E-BB25-2892F6DA334E}" destId="{89F4B367-B3C5-47E6-BFB7-C64EDCC6956C}" srcOrd="0" destOrd="0" presId="urn:microsoft.com/office/officeart/2008/layout/HalfCircleOrganizationChart"/>
    <dgm:cxn modelId="{658BE8C0-E5F2-4A29-9B30-73DD7B13813B}" type="presParOf" srcId="{F1BC325A-003B-468E-BB25-2892F6DA334E}" destId="{9B68EB19-0910-4096-971A-5B4BB86557D5}" srcOrd="1" destOrd="0" presId="urn:microsoft.com/office/officeart/2008/layout/HalfCircleOrganizationChart"/>
    <dgm:cxn modelId="{E0042471-91DF-408F-969F-02FBAA271852}" type="presParOf" srcId="{F1BC325A-003B-468E-BB25-2892F6DA334E}" destId="{C5269A3C-6E4F-4360-B475-CC004417EB81}" srcOrd="2" destOrd="0" presId="urn:microsoft.com/office/officeart/2008/layout/HalfCircleOrganizationChart"/>
    <dgm:cxn modelId="{16C4A2D3-1F77-40EB-8CC4-EDC4E8D04759}" type="presParOf" srcId="{F1BC325A-003B-468E-BB25-2892F6DA334E}" destId="{81A17CA1-4C58-49CA-B1DC-E761947C575E}" srcOrd="3" destOrd="0" presId="urn:microsoft.com/office/officeart/2008/layout/HalfCircleOrganizationChart"/>
    <dgm:cxn modelId="{A634AB47-B8DA-4A71-A8EB-3B396AA04E24}" type="presParOf" srcId="{29FA8C0A-6833-4E71-BF94-15731E9AEB84}" destId="{9BDD0304-48CA-4CC8-BFA1-CE5EE3154949}" srcOrd="1" destOrd="0" presId="urn:microsoft.com/office/officeart/2008/layout/HalfCircleOrganizationChart"/>
    <dgm:cxn modelId="{1FC57124-C805-4BC9-815E-2B308A175F64}" type="presParOf" srcId="{29FA8C0A-6833-4E71-BF94-15731E9AEB84}" destId="{73B04243-55D7-4332-9B91-3B74737F6E65}" srcOrd="2" destOrd="0" presId="urn:microsoft.com/office/officeart/2008/layout/HalfCircleOrganizationChart"/>
    <dgm:cxn modelId="{F0FA2237-011D-4499-9360-805F6B3125A0}" type="presParOf" srcId="{A6F04F29-0001-4F1F-B901-5B427EDBEDB4}" destId="{7814E7B2-4595-4EE2-B1F7-18605703A48F}" srcOrd="2" destOrd="0" presId="urn:microsoft.com/office/officeart/2008/layout/HalfCircleOrganizationChart"/>
    <dgm:cxn modelId="{29A0A938-D2C7-4341-BF80-C81B3A53E788}" type="presParOf" srcId="{2BD68EE4-143E-4467-BA1F-9FE1873DC837}" destId="{6AFF460F-807A-4544-A43D-714BE859D796}" srcOrd="4" destOrd="0" presId="urn:microsoft.com/office/officeart/2008/layout/HalfCircleOrganizationChart"/>
    <dgm:cxn modelId="{7A403511-E1E7-4994-8C32-05B6B0C8BA3D}" type="presParOf" srcId="{2BD68EE4-143E-4467-BA1F-9FE1873DC837}" destId="{E4730D41-B4EE-4768-A2E6-D92AED7CEC8D}" srcOrd="5" destOrd="0" presId="urn:microsoft.com/office/officeart/2008/layout/HalfCircleOrganizationChart"/>
    <dgm:cxn modelId="{71DE3E0F-17F8-4C0A-A751-6EB6CCE89921}" type="presParOf" srcId="{E4730D41-B4EE-4768-A2E6-D92AED7CEC8D}" destId="{78282D58-79C7-4D9E-B04F-1A3BE7FCF08A}" srcOrd="0" destOrd="0" presId="urn:microsoft.com/office/officeart/2008/layout/HalfCircleOrganizationChart"/>
    <dgm:cxn modelId="{0B658A82-3A15-4591-B0A1-E70AA6CBC15B}" type="presParOf" srcId="{78282D58-79C7-4D9E-B04F-1A3BE7FCF08A}" destId="{B45BB12B-80D6-4EC8-A3F2-6A9BBE43137F}" srcOrd="0" destOrd="0" presId="urn:microsoft.com/office/officeart/2008/layout/HalfCircleOrganizationChart"/>
    <dgm:cxn modelId="{442E52E1-4AE7-444E-BAAC-66CF31D0639F}" type="presParOf" srcId="{78282D58-79C7-4D9E-B04F-1A3BE7FCF08A}" destId="{117305C1-7F7A-4C1F-BF8B-D9DFE3EF3F4C}" srcOrd="1" destOrd="0" presId="urn:microsoft.com/office/officeart/2008/layout/HalfCircleOrganizationChart"/>
    <dgm:cxn modelId="{A04EBC96-8679-43B2-883B-FF4AD7494774}" type="presParOf" srcId="{78282D58-79C7-4D9E-B04F-1A3BE7FCF08A}" destId="{015AC1CA-E451-4041-B363-CB96734B9D24}" srcOrd="2" destOrd="0" presId="urn:microsoft.com/office/officeart/2008/layout/HalfCircleOrganizationChart"/>
    <dgm:cxn modelId="{CB02CFE9-0627-446A-AB45-F27D5EB77580}" type="presParOf" srcId="{78282D58-79C7-4D9E-B04F-1A3BE7FCF08A}" destId="{BB3E0954-8180-4289-8A4C-35A7BB7E1226}" srcOrd="3" destOrd="0" presId="urn:microsoft.com/office/officeart/2008/layout/HalfCircleOrganizationChart"/>
    <dgm:cxn modelId="{F7C0D66F-74D6-4D6A-8F68-2A1DA1393AFC}" type="presParOf" srcId="{E4730D41-B4EE-4768-A2E6-D92AED7CEC8D}" destId="{B2FF08E2-AC81-4702-B062-1BEC5269C3E2}" srcOrd="1" destOrd="0" presId="urn:microsoft.com/office/officeart/2008/layout/HalfCircleOrganizationChart"/>
    <dgm:cxn modelId="{3074A802-A15F-4F39-A325-F60D8788920B}" type="presParOf" srcId="{B2FF08E2-AC81-4702-B062-1BEC5269C3E2}" destId="{13DB617B-51A3-41B1-9555-F2769D128296}" srcOrd="0" destOrd="0" presId="urn:microsoft.com/office/officeart/2008/layout/HalfCircleOrganizationChart"/>
    <dgm:cxn modelId="{08D7ACF0-8FE1-44D3-BB30-DABB9395F0C8}" type="presParOf" srcId="{B2FF08E2-AC81-4702-B062-1BEC5269C3E2}" destId="{E01FF6FF-F822-4FFA-9B0D-AD24A95FA987}" srcOrd="1" destOrd="0" presId="urn:microsoft.com/office/officeart/2008/layout/HalfCircleOrganizationChart"/>
    <dgm:cxn modelId="{4458396B-64A5-4273-81A8-EC0B29860D19}" type="presParOf" srcId="{E01FF6FF-F822-4FFA-9B0D-AD24A95FA987}" destId="{724A535F-9E33-4137-BE24-06BA7261564C}" srcOrd="0" destOrd="0" presId="urn:microsoft.com/office/officeart/2008/layout/HalfCircleOrganizationChart"/>
    <dgm:cxn modelId="{35370057-3164-4708-90EE-B8DB25AB6068}" type="presParOf" srcId="{724A535F-9E33-4137-BE24-06BA7261564C}" destId="{6558BC75-4684-4DBD-AD60-250800D38FAB}" srcOrd="0" destOrd="0" presId="urn:microsoft.com/office/officeart/2008/layout/HalfCircleOrganizationChart"/>
    <dgm:cxn modelId="{B706D3A9-37A7-44DA-8551-B82B0D21E90E}" type="presParOf" srcId="{724A535F-9E33-4137-BE24-06BA7261564C}" destId="{46217BC5-3E4E-49CC-9C51-F6F31CFAEC8B}" srcOrd="1" destOrd="0" presId="urn:microsoft.com/office/officeart/2008/layout/HalfCircleOrganizationChart"/>
    <dgm:cxn modelId="{33340D1A-96B9-426F-9AB1-7A380DADCCCE}" type="presParOf" srcId="{724A535F-9E33-4137-BE24-06BA7261564C}" destId="{81E6D02F-EC7F-49A7-B1D4-D62B717874CD}" srcOrd="2" destOrd="0" presId="urn:microsoft.com/office/officeart/2008/layout/HalfCircleOrganizationChart"/>
    <dgm:cxn modelId="{C9712F76-4B87-4B41-83CB-EA3B6D5D748C}" type="presParOf" srcId="{724A535F-9E33-4137-BE24-06BA7261564C}" destId="{B2873C37-9D8D-4600-9CDC-32681AFC306C}" srcOrd="3" destOrd="0" presId="urn:microsoft.com/office/officeart/2008/layout/HalfCircleOrganizationChart"/>
    <dgm:cxn modelId="{659F33FE-197B-4DEB-BD1C-EE5A64520489}" type="presParOf" srcId="{E01FF6FF-F822-4FFA-9B0D-AD24A95FA987}" destId="{FDCCE7A6-3FCC-4D49-9B24-9AB14DD5B3F4}" srcOrd="1" destOrd="0" presId="urn:microsoft.com/office/officeart/2008/layout/HalfCircleOrganizationChart"/>
    <dgm:cxn modelId="{8CD1A4F6-C9EF-49B2-A2AB-63DBE55C7BF7}" type="presParOf" srcId="{E01FF6FF-F822-4FFA-9B0D-AD24A95FA987}" destId="{D10FD6EC-7677-4258-B93A-18E2B8F52D6D}" srcOrd="2" destOrd="0" presId="urn:microsoft.com/office/officeart/2008/layout/HalfCircleOrganizationChart"/>
    <dgm:cxn modelId="{6FA44914-C312-43E5-AF7D-1B442BD92EB7}" type="presParOf" srcId="{B2FF08E2-AC81-4702-B062-1BEC5269C3E2}" destId="{4078B7B5-BCAF-4027-8952-FEE53FA58698}" srcOrd="2" destOrd="0" presId="urn:microsoft.com/office/officeart/2008/layout/HalfCircleOrganizationChart"/>
    <dgm:cxn modelId="{E017D686-6621-4366-AE4B-D2394A1B22D6}" type="presParOf" srcId="{B2FF08E2-AC81-4702-B062-1BEC5269C3E2}" destId="{D35FAFE3-A7CC-40F8-97DE-7AF90D751D7F}" srcOrd="3" destOrd="0" presId="urn:microsoft.com/office/officeart/2008/layout/HalfCircleOrganizationChart"/>
    <dgm:cxn modelId="{8990CA5A-E4D9-432E-B496-A1BC2BF890AB}" type="presParOf" srcId="{D35FAFE3-A7CC-40F8-97DE-7AF90D751D7F}" destId="{A6E459E8-76EA-4439-9796-42E90F86E675}" srcOrd="0" destOrd="0" presId="urn:microsoft.com/office/officeart/2008/layout/HalfCircleOrganizationChart"/>
    <dgm:cxn modelId="{0AD17340-04F7-468C-B776-93AAB39A1A66}" type="presParOf" srcId="{A6E459E8-76EA-4439-9796-42E90F86E675}" destId="{FA437E6F-589A-49FD-BBA2-8406F83C1905}" srcOrd="0" destOrd="0" presId="urn:microsoft.com/office/officeart/2008/layout/HalfCircleOrganizationChart"/>
    <dgm:cxn modelId="{F8586E07-863C-411C-BED7-65026DBC4C64}" type="presParOf" srcId="{A6E459E8-76EA-4439-9796-42E90F86E675}" destId="{E9C06B6A-808B-4810-881E-F6F6B1891895}" srcOrd="1" destOrd="0" presId="urn:microsoft.com/office/officeart/2008/layout/HalfCircleOrganizationChart"/>
    <dgm:cxn modelId="{4B1AE2A1-319C-4D9D-8EDB-076C9FF45642}" type="presParOf" srcId="{A6E459E8-76EA-4439-9796-42E90F86E675}" destId="{61B14265-8CB0-46C1-8539-EC0E7E69E371}" srcOrd="2" destOrd="0" presId="urn:microsoft.com/office/officeart/2008/layout/HalfCircleOrganizationChart"/>
    <dgm:cxn modelId="{E5D3198E-D8F6-43B7-8F5B-59325F546DA6}" type="presParOf" srcId="{A6E459E8-76EA-4439-9796-42E90F86E675}" destId="{EBF3ED1F-ED55-45A0-8BA2-18C0CCC0BA31}" srcOrd="3" destOrd="0" presId="urn:microsoft.com/office/officeart/2008/layout/HalfCircleOrganizationChart"/>
    <dgm:cxn modelId="{8A9170AC-D1A9-4C53-BE0A-8E8C0A5D53CE}" type="presParOf" srcId="{D35FAFE3-A7CC-40F8-97DE-7AF90D751D7F}" destId="{EBBE4FEB-6092-4FD8-9707-07E5515851A2}" srcOrd="1" destOrd="0" presId="urn:microsoft.com/office/officeart/2008/layout/HalfCircleOrganizationChart"/>
    <dgm:cxn modelId="{EDA10F2E-F805-48BA-A946-F3058F248FC5}" type="presParOf" srcId="{D35FAFE3-A7CC-40F8-97DE-7AF90D751D7F}" destId="{614262F2-50A2-4DE4-8A0C-7FF5760BFB24}" srcOrd="2" destOrd="0" presId="urn:microsoft.com/office/officeart/2008/layout/HalfCircleOrganizationChart"/>
    <dgm:cxn modelId="{138C4CB7-0DF7-473D-88AF-0CEF8C93827A}" type="presParOf" srcId="{B2FF08E2-AC81-4702-B062-1BEC5269C3E2}" destId="{23B13F1A-9C69-48CF-90C3-4B24C7C92EDA}" srcOrd="4" destOrd="0" presId="urn:microsoft.com/office/officeart/2008/layout/HalfCircleOrganizationChart"/>
    <dgm:cxn modelId="{6C838279-4BAA-409B-9B37-983291740F9E}" type="presParOf" srcId="{B2FF08E2-AC81-4702-B062-1BEC5269C3E2}" destId="{F24C5C4D-956D-444B-96CB-DF65A9935C46}" srcOrd="5" destOrd="0" presId="urn:microsoft.com/office/officeart/2008/layout/HalfCircleOrganizationChart"/>
    <dgm:cxn modelId="{7E2705FC-4C3C-4A20-9E91-EFA463FA8AA3}" type="presParOf" srcId="{F24C5C4D-956D-444B-96CB-DF65A9935C46}" destId="{353938D2-6042-4EA4-ADCE-0F94CA722317}" srcOrd="0" destOrd="0" presId="urn:microsoft.com/office/officeart/2008/layout/HalfCircleOrganizationChart"/>
    <dgm:cxn modelId="{A223A9D7-8084-4351-A175-A4DF73EF12AB}" type="presParOf" srcId="{353938D2-6042-4EA4-ADCE-0F94CA722317}" destId="{3B29F8B9-DD1E-4C7C-8C5E-740DF1E5CE8C}" srcOrd="0" destOrd="0" presId="urn:microsoft.com/office/officeart/2008/layout/HalfCircleOrganizationChart"/>
    <dgm:cxn modelId="{D7EFE4C0-97BE-4FCA-8F42-0DBD9931697B}" type="presParOf" srcId="{353938D2-6042-4EA4-ADCE-0F94CA722317}" destId="{53C0D597-BAB8-4D57-A03A-450B002D6A1E}" srcOrd="1" destOrd="0" presId="urn:microsoft.com/office/officeart/2008/layout/HalfCircleOrganizationChart"/>
    <dgm:cxn modelId="{52D03DC2-9E1A-4CDF-AACF-9F83C151954E}" type="presParOf" srcId="{353938D2-6042-4EA4-ADCE-0F94CA722317}" destId="{86A15E94-216B-4A04-AD3F-30FA60BCEA03}" srcOrd="2" destOrd="0" presId="urn:microsoft.com/office/officeart/2008/layout/HalfCircleOrganizationChart"/>
    <dgm:cxn modelId="{276E30B5-7767-4495-AD03-12C3B792182C}" type="presParOf" srcId="{353938D2-6042-4EA4-ADCE-0F94CA722317}" destId="{771AF52C-1353-4683-82A8-F969464152F4}" srcOrd="3" destOrd="0" presId="urn:microsoft.com/office/officeart/2008/layout/HalfCircleOrganizationChart"/>
    <dgm:cxn modelId="{2F9807AF-F8A0-44A6-A4BA-857109AE11C9}" type="presParOf" srcId="{F24C5C4D-956D-444B-96CB-DF65A9935C46}" destId="{E9E2FD9F-5675-46DC-A06D-58A1FDF4B6D0}" srcOrd="1" destOrd="0" presId="urn:microsoft.com/office/officeart/2008/layout/HalfCircleOrganizationChart"/>
    <dgm:cxn modelId="{CFC3B4CA-629A-4C26-A479-83EC50EE0B72}" type="presParOf" srcId="{F24C5C4D-956D-444B-96CB-DF65A9935C46}" destId="{02602AEE-F824-4613-B42D-D4C83AD7E040}" srcOrd="2" destOrd="0" presId="urn:microsoft.com/office/officeart/2008/layout/HalfCircleOrganizationChart"/>
    <dgm:cxn modelId="{3577C7B7-6214-4885-9116-F3A3157E699F}" type="presParOf" srcId="{B2FF08E2-AC81-4702-B062-1BEC5269C3E2}" destId="{DD1E39F5-80ED-4758-8BA8-D6F3F4FFA049}" srcOrd="6" destOrd="0" presId="urn:microsoft.com/office/officeart/2008/layout/HalfCircleOrganizationChart"/>
    <dgm:cxn modelId="{39173C38-DEF5-4D10-9B15-46EB2857F22A}" type="presParOf" srcId="{B2FF08E2-AC81-4702-B062-1BEC5269C3E2}" destId="{F59E3578-6806-4613-914C-54117933C945}" srcOrd="7" destOrd="0" presId="urn:microsoft.com/office/officeart/2008/layout/HalfCircleOrganizationChart"/>
    <dgm:cxn modelId="{C56DBB38-C2A3-499C-B964-3EF2677052CF}" type="presParOf" srcId="{F59E3578-6806-4613-914C-54117933C945}" destId="{7AF45971-9FF8-41D3-814D-B6F3CCBA2B1C}" srcOrd="0" destOrd="0" presId="urn:microsoft.com/office/officeart/2008/layout/HalfCircleOrganizationChart"/>
    <dgm:cxn modelId="{CFEAD7F7-7DEA-4F65-89FE-AA4FEDCBE4B8}" type="presParOf" srcId="{7AF45971-9FF8-41D3-814D-B6F3CCBA2B1C}" destId="{9D4BEA60-2D1F-4216-BBCE-23B3B6E80A62}" srcOrd="0" destOrd="0" presId="urn:microsoft.com/office/officeart/2008/layout/HalfCircleOrganizationChart"/>
    <dgm:cxn modelId="{F790BD0A-BF06-4C14-B168-10DF8EDFB75E}" type="presParOf" srcId="{7AF45971-9FF8-41D3-814D-B6F3CCBA2B1C}" destId="{32BBED45-C223-451A-AEC0-65D5F825AB72}" srcOrd="1" destOrd="0" presId="urn:microsoft.com/office/officeart/2008/layout/HalfCircleOrganizationChart"/>
    <dgm:cxn modelId="{3E8742E9-F402-4609-8575-DE1DC292CE96}" type="presParOf" srcId="{7AF45971-9FF8-41D3-814D-B6F3CCBA2B1C}" destId="{31E591F4-A197-4B3D-AB22-3CAE3A95E627}" srcOrd="2" destOrd="0" presId="urn:microsoft.com/office/officeart/2008/layout/HalfCircleOrganizationChart"/>
    <dgm:cxn modelId="{ADE17234-120E-4175-AFAD-E4D5325AEF4E}" type="presParOf" srcId="{7AF45971-9FF8-41D3-814D-B6F3CCBA2B1C}" destId="{793DF4B5-95B1-4C1E-BC1C-A7125C6CEC75}" srcOrd="3" destOrd="0" presId="urn:microsoft.com/office/officeart/2008/layout/HalfCircleOrganizationChart"/>
    <dgm:cxn modelId="{49A1EEAC-169E-4A5F-BD5F-528A4CBC0FD8}" type="presParOf" srcId="{F59E3578-6806-4613-914C-54117933C945}" destId="{177568F6-A421-4F6E-AE52-5C0EB8E38B78}" srcOrd="1" destOrd="0" presId="urn:microsoft.com/office/officeart/2008/layout/HalfCircleOrganizationChart"/>
    <dgm:cxn modelId="{42204F96-52A4-4DF6-840E-A5262B998EE4}" type="presParOf" srcId="{F59E3578-6806-4613-914C-54117933C945}" destId="{8B57AA14-DA38-4557-85EC-09AED89312C2}" srcOrd="2" destOrd="0" presId="urn:microsoft.com/office/officeart/2008/layout/HalfCircleOrganizationChart"/>
    <dgm:cxn modelId="{154B1FAF-5995-42BB-A232-DAC0DCF3D9A8}" type="presParOf" srcId="{E4730D41-B4EE-4768-A2E6-D92AED7CEC8D}" destId="{C83C24A9-336C-42AE-8370-AE2555B0F836}" srcOrd="2" destOrd="0" presId="urn:microsoft.com/office/officeart/2008/layout/HalfCircleOrganizationChart"/>
    <dgm:cxn modelId="{08D13AAB-C762-4D60-BD5A-8E3ABA0C3459}" type="presParOf" srcId="{2BD68EE4-143E-4467-BA1F-9FE1873DC837}" destId="{4673A215-C506-42A0-839D-AABC0118DD84}" srcOrd="6" destOrd="0" presId="urn:microsoft.com/office/officeart/2008/layout/HalfCircleOrganizationChart"/>
    <dgm:cxn modelId="{2A4E2135-BA32-471F-98E4-F60C9954E992}" type="presParOf" srcId="{2BD68EE4-143E-4467-BA1F-9FE1873DC837}" destId="{2D73A44E-B66B-4759-A4BE-2D2F6F690149}" srcOrd="7" destOrd="0" presId="urn:microsoft.com/office/officeart/2008/layout/HalfCircleOrganizationChart"/>
    <dgm:cxn modelId="{412E4D48-6735-46B8-AF8D-C857E1A16BCF}" type="presParOf" srcId="{2D73A44E-B66B-4759-A4BE-2D2F6F690149}" destId="{C653388F-D08C-453D-A59D-CB37A388843C}" srcOrd="0" destOrd="0" presId="urn:microsoft.com/office/officeart/2008/layout/HalfCircleOrganizationChart"/>
    <dgm:cxn modelId="{DFA7DC21-98BB-45F0-8C36-A36CB458DF22}" type="presParOf" srcId="{C653388F-D08C-453D-A59D-CB37A388843C}" destId="{8F1AD4DD-F734-403B-B3E4-AF4DA257958A}" srcOrd="0" destOrd="0" presId="urn:microsoft.com/office/officeart/2008/layout/HalfCircleOrganizationChart"/>
    <dgm:cxn modelId="{8E6811B4-6158-47FC-BDA7-9731C684850A}" type="presParOf" srcId="{C653388F-D08C-453D-A59D-CB37A388843C}" destId="{56FA627E-7E3C-4C06-9154-B9D525AA3F4B}" srcOrd="1" destOrd="0" presId="urn:microsoft.com/office/officeart/2008/layout/HalfCircleOrganizationChart"/>
    <dgm:cxn modelId="{C6E6BAE1-E94F-41EC-81E7-753D706A39EB}" type="presParOf" srcId="{C653388F-D08C-453D-A59D-CB37A388843C}" destId="{71435BFD-5BD6-4443-802C-E0B2B9B6B343}" srcOrd="2" destOrd="0" presId="urn:microsoft.com/office/officeart/2008/layout/HalfCircleOrganizationChart"/>
    <dgm:cxn modelId="{E9DCC18A-7F55-488E-86F2-712FDF8B74CE}" type="presParOf" srcId="{C653388F-D08C-453D-A59D-CB37A388843C}" destId="{3407A887-7A99-4B1C-AC47-22DBD81B4082}" srcOrd="3" destOrd="0" presId="urn:microsoft.com/office/officeart/2008/layout/HalfCircleOrganizationChart"/>
    <dgm:cxn modelId="{4E9DDB52-9B0C-4867-8FD2-4D4C76AB42C9}" type="presParOf" srcId="{2D73A44E-B66B-4759-A4BE-2D2F6F690149}" destId="{7BD1B51A-C42F-490F-B67B-A2CE377456BF}" srcOrd="1" destOrd="0" presId="urn:microsoft.com/office/officeart/2008/layout/HalfCircleOrganizationChart"/>
    <dgm:cxn modelId="{8E63D0FB-6CAB-417A-A182-737C7D9BDC63}" type="presParOf" srcId="{7BD1B51A-C42F-490F-B67B-A2CE377456BF}" destId="{9F0A6E78-0622-406F-AAF7-B49322EA4D3E}" srcOrd="0" destOrd="0" presId="urn:microsoft.com/office/officeart/2008/layout/HalfCircleOrganizationChart"/>
    <dgm:cxn modelId="{93328C3D-7606-498F-A9FB-9C15950BE251}" type="presParOf" srcId="{7BD1B51A-C42F-490F-B67B-A2CE377456BF}" destId="{4189B59D-0EAB-4551-BE39-E4E0DD5161FD}" srcOrd="1" destOrd="0" presId="urn:microsoft.com/office/officeart/2008/layout/HalfCircleOrganizationChart"/>
    <dgm:cxn modelId="{4E5C92F4-DCFD-436D-AD89-6A625CFDF099}" type="presParOf" srcId="{4189B59D-0EAB-4551-BE39-E4E0DD5161FD}" destId="{278D8EA5-D049-4F41-9C98-8681E29E665C}" srcOrd="0" destOrd="0" presId="urn:microsoft.com/office/officeart/2008/layout/HalfCircleOrganizationChart"/>
    <dgm:cxn modelId="{C36B9AC5-0581-4BF0-A9A9-0456A4961B3D}" type="presParOf" srcId="{278D8EA5-D049-4F41-9C98-8681E29E665C}" destId="{85B2AE64-9E4C-4104-88CD-9FC1ED0D43D0}" srcOrd="0" destOrd="0" presId="urn:microsoft.com/office/officeart/2008/layout/HalfCircleOrganizationChart"/>
    <dgm:cxn modelId="{B311E0A3-370C-4E92-A397-1DC22C3C9BFB}" type="presParOf" srcId="{278D8EA5-D049-4F41-9C98-8681E29E665C}" destId="{F888F231-B5E1-4020-AAD3-C0B1AE905F89}" srcOrd="1" destOrd="0" presId="urn:microsoft.com/office/officeart/2008/layout/HalfCircleOrganizationChart"/>
    <dgm:cxn modelId="{B1F49B83-39AD-42FD-8F1B-6C89D4FAB2FC}" type="presParOf" srcId="{278D8EA5-D049-4F41-9C98-8681E29E665C}" destId="{838653B0-F250-4755-AC20-F13CF1EC90BD}" srcOrd="2" destOrd="0" presId="urn:microsoft.com/office/officeart/2008/layout/HalfCircleOrganizationChart"/>
    <dgm:cxn modelId="{03110C7F-3199-4FAD-B194-B191040D44A1}" type="presParOf" srcId="{278D8EA5-D049-4F41-9C98-8681E29E665C}" destId="{E84A1461-0568-4CC8-BDAA-09F7D8EACF98}" srcOrd="3" destOrd="0" presId="urn:microsoft.com/office/officeart/2008/layout/HalfCircleOrganizationChart"/>
    <dgm:cxn modelId="{A8987E4C-B388-4AF7-9B1D-25AB555EA101}" type="presParOf" srcId="{4189B59D-0EAB-4551-BE39-E4E0DD5161FD}" destId="{AB984138-EC37-4B37-BD9C-68B262D7DF39}" srcOrd="1" destOrd="0" presId="urn:microsoft.com/office/officeart/2008/layout/HalfCircleOrganizationChart"/>
    <dgm:cxn modelId="{B61BCA43-0928-4063-839A-A5096C33ABC8}" type="presParOf" srcId="{4189B59D-0EAB-4551-BE39-E4E0DD5161FD}" destId="{35CDAF3A-5B01-4BB8-B88D-34C8607A0B6E}" srcOrd="2" destOrd="0" presId="urn:microsoft.com/office/officeart/2008/layout/HalfCircleOrganizationChart"/>
    <dgm:cxn modelId="{02A22185-4D1C-4123-B70C-8E334022A131}" type="presParOf" srcId="{7BD1B51A-C42F-490F-B67B-A2CE377456BF}" destId="{295A3229-23A9-4355-930E-661DD0373BEA}" srcOrd="2" destOrd="0" presId="urn:microsoft.com/office/officeart/2008/layout/HalfCircleOrganizationChart"/>
    <dgm:cxn modelId="{2D81D14A-3F34-4A7D-9FDB-8E30967C6C76}" type="presParOf" srcId="{7BD1B51A-C42F-490F-B67B-A2CE377456BF}" destId="{D7D8CF24-1286-405C-87F3-167E5A9D9DE8}" srcOrd="3" destOrd="0" presId="urn:microsoft.com/office/officeart/2008/layout/HalfCircleOrganizationChart"/>
    <dgm:cxn modelId="{98098D57-43B4-45E3-9CF3-2E96D6FF4372}" type="presParOf" srcId="{D7D8CF24-1286-405C-87F3-167E5A9D9DE8}" destId="{47C36267-DF02-42DC-B962-D9223C4CA160}" srcOrd="0" destOrd="0" presId="urn:microsoft.com/office/officeart/2008/layout/HalfCircleOrganizationChart"/>
    <dgm:cxn modelId="{D4FBA90F-3EFE-4286-9487-824D6DD5D2D2}" type="presParOf" srcId="{47C36267-DF02-42DC-B962-D9223C4CA160}" destId="{E70D82DA-53CF-409B-BFFB-3407F5AC78D9}" srcOrd="0" destOrd="0" presId="urn:microsoft.com/office/officeart/2008/layout/HalfCircleOrganizationChart"/>
    <dgm:cxn modelId="{3949251B-4581-4E39-A580-5E11DDD05E4F}" type="presParOf" srcId="{47C36267-DF02-42DC-B962-D9223C4CA160}" destId="{327A389F-2831-47B7-A458-864AAE91BB67}" srcOrd="1" destOrd="0" presId="urn:microsoft.com/office/officeart/2008/layout/HalfCircleOrganizationChart"/>
    <dgm:cxn modelId="{93C949B9-F787-4299-9B27-7B2FA5F321B3}" type="presParOf" srcId="{47C36267-DF02-42DC-B962-D9223C4CA160}" destId="{0653D663-A74C-4B7F-A297-FAA4B6267508}" srcOrd="2" destOrd="0" presId="urn:microsoft.com/office/officeart/2008/layout/HalfCircleOrganizationChart"/>
    <dgm:cxn modelId="{97C51AC7-AAA5-4BC5-96DE-BB4484E0A6A5}" type="presParOf" srcId="{47C36267-DF02-42DC-B962-D9223C4CA160}" destId="{6AECD6E6-53B4-4B9F-85CA-0A76701A6F32}" srcOrd="3" destOrd="0" presId="urn:microsoft.com/office/officeart/2008/layout/HalfCircleOrganizationChart"/>
    <dgm:cxn modelId="{57024114-749E-4A63-AC2C-BA7699AA81BB}" type="presParOf" srcId="{D7D8CF24-1286-405C-87F3-167E5A9D9DE8}" destId="{C5D98BBE-A2C1-422F-992D-9A17BFE924F3}" srcOrd="1" destOrd="0" presId="urn:microsoft.com/office/officeart/2008/layout/HalfCircleOrganizationChart"/>
    <dgm:cxn modelId="{E03E7F5C-A1A4-4639-B075-DA9279755D97}" type="presParOf" srcId="{D7D8CF24-1286-405C-87F3-167E5A9D9DE8}" destId="{4D2306C3-F830-4BB2-864E-DB27A7FF9525}" srcOrd="2" destOrd="0" presId="urn:microsoft.com/office/officeart/2008/layout/HalfCircleOrganizationChart"/>
    <dgm:cxn modelId="{C9F09C9D-4670-460D-B370-01439DC69020}" type="presParOf" srcId="{7BD1B51A-C42F-490F-B67B-A2CE377456BF}" destId="{72D44707-FF5F-419C-85F0-5B591B202AF0}" srcOrd="4" destOrd="0" presId="urn:microsoft.com/office/officeart/2008/layout/HalfCircleOrganizationChart"/>
    <dgm:cxn modelId="{0B3293B3-AA21-401B-AD58-8B95B002C1DC}" type="presParOf" srcId="{7BD1B51A-C42F-490F-B67B-A2CE377456BF}" destId="{1D4F9E7E-F2F6-447F-B208-28EA4CD0D33C}" srcOrd="5" destOrd="0" presId="urn:microsoft.com/office/officeart/2008/layout/HalfCircleOrganizationChart"/>
    <dgm:cxn modelId="{4B4B1292-61D7-4771-B706-B9DD19EBCF9E}" type="presParOf" srcId="{1D4F9E7E-F2F6-447F-B208-28EA4CD0D33C}" destId="{FC439E6C-9CE6-4931-950C-A3F90F576687}" srcOrd="0" destOrd="0" presId="urn:microsoft.com/office/officeart/2008/layout/HalfCircleOrganizationChart"/>
    <dgm:cxn modelId="{594BA82C-B57C-4EAC-B46C-CE7B42CD0F98}" type="presParOf" srcId="{FC439E6C-9CE6-4931-950C-A3F90F576687}" destId="{FCE43A55-AE18-42FE-A347-8C23CBD1FA1B}" srcOrd="0" destOrd="0" presId="urn:microsoft.com/office/officeart/2008/layout/HalfCircleOrganizationChart"/>
    <dgm:cxn modelId="{2351B81A-86BD-4B28-9A7E-5A3B5C423AFD}" type="presParOf" srcId="{FC439E6C-9CE6-4931-950C-A3F90F576687}" destId="{ECB227A0-D0D1-43C5-AAB7-0764E5E20B75}" srcOrd="1" destOrd="0" presId="urn:microsoft.com/office/officeart/2008/layout/HalfCircleOrganizationChart"/>
    <dgm:cxn modelId="{00B01762-FD81-48A3-85CC-EB68D1EDEE56}" type="presParOf" srcId="{FC439E6C-9CE6-4931-950C-A3F90F576687}" destId="{5F2BD4E1-3648-4038-8B58-880AA5FB74DB}" srcOrd="2" destOrd="0" presId="urn:microsoft.com/office/officeart/2008/layout/HalfCircleOrganizationChart"/>
    <dgm:cxn modelId="{7F0B3EE6-06AF-4DF2-B27C-71B390914160}" type="presParOf" srcId="{FC439E6C-9CE6-4931-950C-A3F90F576687}" destId="{70187A0F-AD92-4EAA-93DA-B3946272A57D}" srcOrd="3" destOrd="0" presId="urn:microsoft.com/office/officeart/2008/layout/HalfCircleOrganizationChart"/>
    <dgm:cxn modelId="{14771C1A-D6C1-4AE0-8490-C26D27F6654C}" type="presParOf" srcId="{1D4F9E7E-F2F6-447F-B208-28EA4CD0D33C}" destId="{1AB4F768-82CF-4C59-9242-78AC28F522F5}" srcOrd="1" destOrd="0" presId="urn:microsoft.com/office/officeart/2008/layout/HalfCircleOrganizationChart"/>
    <dgm:cxn modelId="{44A82BB8-62BA-46B7-A678-2ACF2F40AED4}" type="presParOf" srcId="{1D4F9E7E-F2F6-447F-B208-28EA4CD0D33C}" destId="{DD238681-2A27-4B27-AF34-ACC8442C5F14}" srcOrd="2" destOrd="0" presId="urn:microsoft.com/office/officeart/2008/layout/HalfCircleOrganizationChart"/>
    <dgm:cxn modelId="{64342548-D735-4CF0-BCC1-A0A9E19B585C}" type="presParOf" srcId="{7BD1B51A-C42F-490F-B67B-A2CE377456BF}" destId="{9E575F5B-2C47-4704-A8BA-C61B9AF60763}" srcOrd="6" destOrd="0" presId="urn:microsoft.com/office/officeart/2008/layout/HalfCircleOrganizationChart"/>
    <dgm:cxn modelId="{AD9704BD-E7B2-4DC4-9BFC-E1AD7F7DCB52}" type="presParOf" srcId="{7BD1B51A-C42F-490F-B67B-A2CE377456BF}" destId="{18426DB2-B07E-4F67-97F4-A67A79E557AE}" srcOrd="7" destOrd="0" presId="urn:microsoft.com/office/officeart/2008/layout/HalfCircleOrganizationChart"/>
    <dgm:cxn modelId="{D02113FE-0E57-42A7-AADF-855FE258A07C}" type="presParOf" srcId="{18426DB2-B07E-4F67-97F4-A67A79E557AE}" destId="{3DBF0B7A-05A7-4C7E-82D5-4D5D8134EE48}" srcOrd="0" destOrd="0" presId="urn:microsoft.com/office/officeart/2008/layout/HalfCircleOrganizationChart"/>
    <dgm:cxn modelId="{AFE4AF97-06BC-4556-A637-8540A0C415E6}" type="presParOf" srcId="{3DBF0B7A-05A7-4C7E-82D5-4D5D8134EE48}" destId="{5A91CC9F-46E8-4B0F-9D0A-B37F7F34DD63}" srcOrd="0" destOrd="0" presId="urn:microsoft.com/office/officeart/2008/layout/HalfCircleOrganizationChart"/>
    <dgm:cxn modelId="{EFB1E4AE-9F0B-47B1-9538-F92D05F412AA}" type="presParOf" srcId="{3DBF0B7A-05A7-4C7E-82D5-4D5D8134EE48}" destId="{83BD944F-4C62-484E-BC24-8F85CC758D01}" srcOrd="1" destOrd="0" presId="urn:microsoft.com/office/officeart/2008/layout/HalfCircleOrganizationChart"/>
    <dgm:cxn modelId="{EB31C828-ABC2-4D11-AB59-03881E1A8CD3}" type="presParOf" srcId="{3DBF0B7A-05A7-4C7E-82D5-4D5D8134EE48}" destId="{180B2EC8-8136-475A-8E8B-791C30E18EF2}" srcOrd="2" destOrd="0" presId="urn:microsoft.com/office/officeart/2008/layout/HalfCircleOrganizationChart"/>
    <dgm:cxn modelId="{15E31F11-91C0-4E3B-A588-DFCB0028062B}" type="presParOf" srcId="{3DBF0B7A-05A7-4C7E-82D5-4D5D8134EE48}" destId="{FE20624E-1A18-40C2-9813-001DA3B94FC5}" srcOrd="3" destOrd="0" presId="urn:microsoft.com/office/officeart/2008/layout/HalfCircleOrganizationChart"/>
    <dgm:cxn modelId="{80D188B1-11C6-48F1-80F1-BAC34A3BB05A}" type="presParOf" srcId="{18426DB2-B07E-4F67-97F4-A67A79E557AE}" destId="{8AC20964-7056-4944-80C4-7E867504E5C3}" srcOrd="1" destOrd="0" presId="urn:microsoft.com/office/officeart/2008/layout/HalfCircleOrganizationChart"/>
    <dgm:cxn modelId="{EB9B2867-4FA3-4C98-ADC1-0DF7045450AA}" type="presParOf" srcId="{18426DB2-B07E-4F67-97F4-A67A79E557AE}" destId="{D5BD0176-D0C4-47A7-B26D-E6C3E253221F}" srcOrd="2" destOrd="0" presId="urn:microsoft.com/office/officeart/2008/layout/HalfCircleOrganizationChart"/>
    <dgm:cxn modelId="{EB865FBC-8B23-4BAD-BE51-774C6B5CF718}" type="presParOf" srcId="{2D73A44E-B66B-4759-A4BE-2D2F6F690149}" destId="{4D4FF3AA-72B4-448D-BA03-F743820A07A9}" srcOrd="2" destOrd="0" presId="urn:microsoft.com/office/officeart/2008/layout/HalfCircleOrganizationChart"/>
    <dgm:cxn modelId="{22CF2DA2-47F3-47FD-A680-559258682610}" type="presParOf" srcId="{2BD68EE4-143E-4467-BA1F-9FE1873DC837}" destId="{EA2745B9-299C-43E7-AE7E-895C208E4F1E}" srcOrd="8" destOrd="0" presId="urn:microsoft.com/office/officeart/2008/layout/HalfCircleOrganizationChart"/>
    <dgm:cxn modelId="{BBB44638-67F6-4BE1-BC4D-BA0F5EF2320F}" type="presParOf" srcId="{2BD68EE4-143E-4467-BA1F-9FE1873DC837}" destId="{E79D1037-3FD4-49F7-8DC8-40205712D3F5}" srcOrd="9" destOrd="0" presId="urn:microsoft.com/office/officeart/2008/layout/HalfCircleOrganizationChart"/>
    <dgm:cxn modelId="{FE578D3C-230A-4A3F-B2DD-5894B016B22D}" type="presParOf" srcId="{E79D1037-3FD4-49F7-8DC8-40205712D3F5}" destId="{F6692B7F-B885-411D-AF94-A5E70A286082}" srcOrd="0" destOrd="0" presId="urn:microsoft.com/office/officeart/2008/layout/HalfCircleOrganizationChart"/>
    <dgm:cxn modelId="{E6D3AB5E-93F0-48FB-A8B0-049362CFE889}" type="presParOf" srcId="{F6692B7F-B885-411D-AF94-A5E70A286082}" destId="{61D3F280-8F9A-4FE8-AA0A-94B7CB69DC9E}" srcOrd="0" destOrd="0" presId="urn:microsoft.com/office/officeart/2008/layout/HalfCircleOrganizationChart"/>
    <dgm:cxn modelId="{9DF31195-E7E0-4E84-BA2F-0E2EA7859F6D}" type="presParOf" srcId="{F6692B7F-B885-411D-AF94-A5E70A286082}" destId="{51A91074-B867-438D-B75F-11E6C0B65C88}" srcOrd="1" destOrd="0" presId="urn:microsoft.com/office/officeart/2008/layout/HalfCircleOrganizationChart"/>
    <dgm:cxn modelId="{F9023E21-4D7E-44D1-9615-2A61C25482E8}" type="presParOf" srcId="{F6692B7F-B885-411D-AF94-A5E70A286082}" destId="{0DDE646A-F423-42B9-983F-B4C056EB3498}" srcOrd="2" destOrd="0" presId="urn:microsoft.com/office/officeart/2008/layout/HalfCircleOrganizationChart"/>
    <dgm:cxn modelId="{35065ADA-6839-45C1-8748-96FEBE790B88}" type="presParOf" srcId="{F6692B7F-B885-411D-AF94-A5E70A286082}" destId="{41F2B3FB-6DFB-41D6-BF53-9833C57DFA74}" srcOrd="3" destOrd="0" presId="urn:microsoft.com/office/officeart/2008/layout/HalfCircleOrganizationChart"/>
    <dgm:cxn modelId="{B615CB3D-8233-4A23-B59C-59203194F620}" type="presParOf" srcId="{E79D1037-3FD4-49F7-8DC8-40205712D3F5}" destId="{493CEE17-BD7B-4BCF-8B52-EC945EC82EC9}" srcOrd="1" destOrd="0" presId="urn:microsoft.com/office/officeart/2008/layout/HalfCircleOrganizationChart"/>
    <dgm:cxn modelId="{42ABF0CE-8C56-4577-8301-BA6508427D57}" type="presParOf" srcId="{E79D1037-3FD4-49F7-8DC8-40205712D3F5}" destId="{7FA4CACC-932D-4A36-93E6-7C6C43571ACB}" srcOrd="2" destOrd="0" presId="urn:microsoft.com/office/officeart/2008/layout/HalfCircleOrganizationChart"/>
    <dgm:cxn modelId="{23CA3782-EDCA-4E43-A2EE-510BC5D3E31F}" type="presParOf" srcId="{40E6E134-4DB8-47F9-8756-EE47D99B20A8}" destId="{C1E1B129-265F-4023-BC1E-4C09F1BA2730}" srcOrd="2" destOrd="0" presId="urn:microsoft.com/office/officeart/2008/layout/HalfCircleOrganizationChart"/>
    <dgm:cxn modelId="{497D49B0-003E-4093-BD2C-BD09962947DE}" type="presParOf" srcId="{C1E1B129-265F-4023-BC1E-4C09F1BA2730}" destId="{C9BF0A34-A1C9-4EA0-8AA0-24001DD567A9}" srcOrd="0" destOrd="0" presId="urn:microsoft.com/office/officeart/2008/layout/HalfCircleOrganizationChart"/>
    <dgm:cxn modelId="{2F8D0C02-BC55-4F34-8CB0-B1404CFBCC6C}" type="presParOf" srcId="{C1E1B129-265F-4023-BC1E-4C09F1BA2730}" destId="{5CE568FA-5000-4232-8AB2-04A69B359F49}" srcOrd="1" destOrd="0" presId="urn:microsoft.com/office/officeart/2008/layout/HalfCircleOrganizationChart"/>
    <dgm:cxn modelId="{DE82EEB4-3628-4590-B44E-7E7AAF034D17}" type="presParOf" srcId="{5CE568FA-5000-4232-8AB2-04A69B359F49}" destId="{4AEF9F53-FC49-4373-B088-B3E3555B171C}" srcOrd="0" destOrd="0" presId="urn:microsoft.com/office/officeart/2008/layout/HalfCircleOrganizationChart"/>
    <dgm:cxn modelId="{E63B0326-98EB-45C2-B16C-42FEDFA8B19F}" type="presParOf" srcId="{4AEF9F53-FC49-4373-B088-B3E3555B171C}" destId="{133DC013-50F4-487A-A7D1-3B0A96A5F5F2}" srcOrd="0" destOrd="0" presId="urn:microsoft.com/office/officeart/2008/layout/HalfCircleOrganizationChart"/>
    <dgm:cxn modelId="{8643C04A-98B1-4586-848A-DC25BE7745F5}" type="presParOf" srcId="{4AEF9F53-FC49-4373-B088-B3E3555B171C}" destId="{0074135F-B36A-45D9-8102-9E25C0BDD657}" srcOrd="1" destOrd="0" presId="urn:microsoft.com/office/officeart/2008/layout/HalfCircleOrganizationChart"/>
    <dgm:cxn modelId="{1201911F-0925-473C-A257-BB39C166EA7C}" type="presParOf" srcId="{4AEF9F53-FC49-4373-B088-B3E3555B171C}" destId="{99543D87-E61C-4760-966F-70F1163936B9}" srcOrd="2" destOrd="0" presId="urn:microsoft.com/office/officeart/2008/layout/HalfCircleOrganizationChart"/>
    <dgm:cxn modelId="{A3A7C034-2F28-43DB-AEB0-7FC0DDF3F434}" type="presParOf" srcId="{4AEF9F53-FC49-4373-B088-B3E3555B171C}" destId="{53CA5ED8-B8E0-4A17-A54E-BAFDF6C851A8}" srcOrd="3" destOrd="0" presId="urn:microsoft.com/office/officeart/2008/layout/HalfCircleOrganizationChart"/>
    <dgm:cxn modelId="{1030410F-A1D9-42B5-8D59-CD406CA698DA}" type="presParOf" srcId="{5CE568FA-5000-4232-8AB2-04A69B359F49}" destId="{A9DD55C5-CC26-414B-AE40-0E582CF838B5}" srcOrd="1" destOrd="0" presId="urn:microsoft.com/office/officeart/2008/layout/HalfCircleOrganizationChart"/>
    <dgm:cxn modelId="{C1C19A1D-9826-4506-9CCC-B3606283D680}" type="presParOf" srcId="{5CE568FA-5000-4232-8AB2-04A69B359F49}" destId="{A6CFF4FF-EBF4-4BD7-9D8E-FFE19CFA58C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B8B7-B788-4732-B1AA-F9E680524034}">
      <dsp:nvSpPr>
        <dsp:cNvPr id="0" name=""/>
        <dsp:cNvSpPr/>
      </dsp:nvSpPr>
      <dsp:spPr>
        <a:xfrm>
          <a:off x="0" y="0"/>
          <a:ext cx="8270875" cy="135016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latin typeface="LMU CompatilFact" panose="02000500060000020003" pitchFamily="2" charset="0"/>
            </a:rPr>
            <a:t>clinical disaster management</a:t>
          </a:r>
          <a:endParaRPr lang="en-GB" sz="2400" kern="1200" noProof="0" dirty="0">
            <a:latin typeface="LMU CompatilFact" panose="02000500060000020003" pitchFamily="2" charset="0"/>
          </a:endParaRPr>
        </a:p>
      </dsp:txBody>
      <dsp:txXfrm>
        <a:off x="0" y="0"/>
        <a:ext cx="8270875" cy="1350168"/>
      </dsp:txXfrm>
    </dsp:sp>
    <dsp:sp modelId="{48E4ADEB-01B1-4199-B23D-4F7DF11B53CE}">
      <dsp:nvSpPr>
        <dsp:cNvPr id="0" name=""/>
        <dsp:cNvSpPr/>
      </dsp:nvSpPr>
      <dsp:spPr>
        <a:xfrm>
          <a:off x="0" y="1350168"/>
          <a:ext cx="2067718" cy="283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Planning</a:t>
          </a:r>
          <a:endParaRPr lang="en-GB" sz="20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Alarm- and operation planning:</a:t>
          </a:r>
          <a:endParaRPr lang="en-GB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Internal and external incidents</a:t>
          </a:r>
          <a:endParaRPr lang="en-GB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Cooperation with security &amp; fire  commissioner</a:t>
          </a:r>
          <a:endParaRPr lang="en-GB" sz="1600" kern="1200" noProof="0" dirty="0"/>
        </a:p>
      </dsp:txBody>
      <dsp:txXfrm>
        <a:off x="0" y="1350168"/>
        <a:ext cx="2067718" cy="2835354"/>
      </dsp:txXfrm>
    </dsp:sp>
    <dsp:sp modelId="{A0EED31A-C2C6-4F11-84A2-62EF58057BA7}">
      <dsp:nvSpPr>
        <dsp:cNvPr id="0" name=""/>
        <dsp:cNvSpPr/>
      </dsp:nvSpPr>
      <dsp:spPr>
        <a:xfrm>
          <a:off x="2067718" y="1350168"/>
          <a:ext cx="2067718" cy="283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Education</a:t>
          </a:r>
          <a:endParaRPr lang="en-GB" sz="20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briefings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E-Learning (incl. certificate) in progress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Seminars</a:t>
          </a:r>
          <a:endParaRPr lang="en-GB" sz="1600" kern="1200" noProof="0" dirty="0"/>
        </a:p>
      </dsp:txBody>
      <dsp:txXfrm>
        <a:off x="2067718" y="1350168"/>
        <a:ext cx="2067718" cy="2835354"/>
      </dsp:txXfrm>
    </dsp:sp>
    <dsp:sp modelId="{B291E115-63A9-461A-BC6C-CF684ABCCC6B}">
      <dsp:nvSpPr>
        <dsp:cNvPr id="0" name=""/>
        <dsp:cNvSpPr/>
      </dsp:nvSpPr>
      <dsp:spPr>
        <a:xfrm>
          <a:off x="4135437" y="1350168"/>
          <a:ext cx="2067718" cy="283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noProof="0" dirty="0" smtClean="0"/>
            <a:t>Drills</a:t>
          </a:r>
          <a:endParaRPr lang="en-GB" sz="20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err="1" smtClean="0"/>
            <a:t>drills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Division tutorials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scenario-tutorials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err="1" smtClean="0"/>
            <a:t>Full</a:t>
          </a:r>
          <a:r>
            <a:rPr lang="de-DE" sz="1600" kern="1200" noProof="0" dirty="0" smtClean="0"/>
            <a:t> </a:t>
          </a:r>
          <a:r>
            <a:rPr lang="de-DE" sz="1600" kern="1200" noProof="0" dirty="0" err="1" smtClean="0"/>
            <a:t>tutorials</a:t>
          </a:r>
          <a:endParaRPr lang="en-GB" sz="1600" kern="1200" noProof="0" dirty="0"/>
        </a:p>
      </dsp:txBody>
      <dsp:txXfrm>
        <a:off x="4135437" y="1350168"/>
        <a:ext cx="2067718" cy="2835354"/>
      </dsp:txXfrm>
    </dsp:sp>
    <dsp:sp modelId="{0AFAAFFA-B961-4631-BB3A-2E620DC5F57E}">
      <dsp:nvSpPr>
        <dsp:cNvPr id="0" name=""/>
        <dsp:cNvSpPr/>
      </dsp:nvSpPr>
      <dsp:spPr>
        <a:xfrm>
          <a:off x="6203156" y="1350168"/>
          <a:ext cx="2067718" cy="283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Operation</a:t>
          </a:r>
          <a:endParaRPr lang="en-GB" sz="20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MCI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(Fire)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(Evacuation)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(clearance)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Special scenarios</a:t>
          </a:r>
          <a:endParaRPr lang="en-GB" sz="1600" kern="1200" noProof="0" dirty="0"/>
        </a:p>
      </dsp:txBody>
      <dsp:txXfrm>
        <a:off x="6203156" y="1350168"/>
        <a:ext cx="2067718" cy="2835354"/>
      </dsp:txXfrm>
    </dsp:sp>
    <dsp:sp modelId="{E2CC47D1-9407-4D58-9EC4-0C21F8DA105A}">
      <dsp:nvSpPr>
        <dsp:cNvPr id="0" name=""/>
        <dsp:cNvSpPr/>
      </dsp:nvSpPr>
      <dsp:spPr>
        <a:xfrm>
          <a:off x="0" y="4185522"/>
          <a:ext cx="8270875" cy="3150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F0A34-A1C9-4EA0-8AA0-24001DD567A9}">
      <dsp:nvSpPr>
        <dsp:cNvPr id="0" name=""/>
        <dsp:cNvSpPr/>
      </dsp:nvSpPr>
      <dsp:spPr>
        <a:xfrm>
          <a:off x="3743152" y="473183"/>
          <a:ext cx="392284" cy="283579"/>
        </a:xfrm>
        <a:custGeom>
          <a:avLst/>
          <a:gdLst/>
          <a:ahLst/>
          <a:cxnLst/>
          <a:rect l="0" t="0" r="0" b="0"/>
          <a:pathLst>
            <a:path>
              <a:moveTo>
                <a:pt x="392284" y="0"/>
              </a:moveTo>
              <a:lnTo>
                <a:pt x="392284" y="283579"/>
              </a:lnTo>
              <a:lnTo>
                <a:pt x="0" y="283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745B9-299C-43E7-AE7E-895C208E4F1E}">
      <dsp:nvSpPr>
        <dsp:cNvPr id="0" name=""/>
        <dsp:cNvSpPr/>
      </dsp:nvSpPr>
      <dsp:spPr>
        <a:xfrm>
          <a:off x="4135437" y="473183"/>
          <a:ext cx="2287540" cy="869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390"/>
              </a:lnTo>
              <a:lnTo>
                <a:pt x="2287540" y="770390"/>
              </a:lnTo>
              <a:lnTo>
                <a:pt x="2287540" y="869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F5B-2C47-4704-A8BA-C61B9AF60763}">
      <dsp:nvSpPr>
        <dsp:cNvPr id="0" name=""/>
        <dsp:cNvSpPr/>
      </dsp:nvSpPr>
      <dsp:spPr>
        <a:xfrm>
          <a:off x="5279207" y="1815459"/>
          <a:ext cx="434821" cy="229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992"/>
              </a:lnTo>
              <a:lnTo>
                <a:pt x="434821" y="22969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44707-FF5F-419C-85F0-5B591B202AF0}">
      <dsp:nvSpPr>
        <dsp:cNvPr id="0" name=""/>
        <dsp:cNvSpPr/>
      </dsp:nvSpPr>
      <dsp:spPr>
        <a:xfrm>
          <a:off x="5279207" y="1815459"/>
          <a:ext cx="434821" cy="162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854"/>
              </a:lnTo>
              <a:lnTo>
                <a:pt x="434821" y="1625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A3229-23A9-4355-930E-661DD0373BEA}">
      <dsp:nvSpPr>
        <dsp:cNvPr id="0" name=""/>
        <dsp:cNvSpPr/>
      </dsp:nvSpPr>
      <dsp:spPr>
        <a:xfrm>
          <a:off x="5279207" y="1815459"/>
          <a:ext cx="434821" cy="954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717"/>
              </a:lnTo>
              <a:lnTo>
                <a:pt x="434821" y="954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A6E78-0622-406F-AAF7-B49322EA4D3E}">
      <dsp:nvSpPr>
        <dsp:cNvPr id="0" name=""/>
        <dsp:cNvSpPr/>
      </dsp:nvSpPr>
      <dsp:spPr>
        <a:xfrm>
          <a:off x="5279207" y="1815459"/>
          <a:ext cx="434821" cy="283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79"/>
              </a:lnTo>
              <a:lnTo>
                <a:pt x="434821" y="283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3A215-C506-42A0-839D-AABC0118DD84}">
      <dsp:nvSpPr>
        <dsp:cNvPr id="0" name=""/>
        <dsp:cNvSpPr/>
      </dsp:nvSpPr>
      <dsp:spPr>
        <a:xfrm>
          <a:off x="4135437" y="473183"/>
          <a:ext cx="1143770" cy="869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390"/>
              </a:lnTo>
              <a:lnTo>
                <a:pt x="1143770" y="770390"/>
              </a:lnTo>
              <a:lnTo>
                <a:pt x="1143770" y="869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E39F5-80ED-4758-8BA8-D6F3F4FFA049}">
      <dsp:nvSpPr>
        <dsp:cNvPr id="0" name=""/>
        <dsp:cNvSpPr/>
      </dsp:nvSpPr>
      <dsp:spPr>
        <a:xfrm>
          <a:off x="4135437" y="1815459"/>
          <a:ext cx="434821" cy="229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992"/>
              </a:lnTo>
              <a:lnTo>
                <a:pt x="434821" y="22969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13F1A-9C69-48CF-90C3-4B24C7C92EDA}">
      <dsp:nvSpPr>
        <dsp:cNvPr id="0" name=""/>
        <dsp:cNvSpPr/>
      </dsp:nvSpPr>
      <dsp:spPr>
        <a:xfrm>
          <a:off x="4135437" y="1815459"/>
          <a:ext cx="434821" cy="162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854"/>
              </a:lnTo>
              <a:lnTo>
                <a:pt x="434821" y="1625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8B7B5-BCAF-4027-8952-FEE53FA58698}">
      <dsp:nvSpPr>
        <dsp:cNvPr id="0" name=""/>
        <dsp:cNvSpPr/>
      </dsp:nvSpPr>
      <dsp:spPr>
        <a:xfrm>
          <a:off x="4135437" y="1815459"/>
          <a:ext cx="434821" cy="954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717"/>
              </a:lnTo>
              <a:lnTo>
                <a:pt x="434821" y="954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B617B-51A3-41B1-9555-F2769D128296}">
      <dsp:nvSpPr>
        <dsp:cNvPr id="0" name=""/>
        <dsp:cNvSpPr/>
      </dsp:nvSpPr>
      <dsp:spPr>
        <a:xfrm>
          <a:off x="4135437" y="1815459"/>
          <a:ext cx="434821" cy="283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79"/>
              </a:lnTo>
              <a:lnTo>
                <a:pt x="434821" y="283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F460F-807A-4544-A43D-714BE859D796}">
      <dsp:nvSpPr>
        <dsp:cNvPr id="0" name=""/>
        <dsp:cNvSpPr/>
      </dsp:nvSpPr>
      <dsp:spPr>
        <a:xfrm>
          <a:off x="4089717" y="473183"/>
          <a:ext cx="91440" cy="869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9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79DB0-6497-4961-8BD6-80757E1D0B5C}">
      <dsp:nvSpPr>
        <dsp:cNvPr id="0" name=""/>
        <dsp:cNvSpPr/>
      </dsp:nvSpPr>
      <dsp:spPr>
        <a:xfrm>
          <a:off x="2991667" y="1815459"/>
          <a:ext cx="434821" cy="229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992"/>
              </a:lnTo>
              <a:lnTo>
                <a:pt x="434821" y="22969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BB901-C773-474A-8198-A473204B2844}">
      <dsp:nvSpPr>
        <dsp:cNvPr id="0" name=""/>
        <dsp:cNvSpPr/>
      </dsp:nvSpPr>
      <dsp:spPr>
        <a:xfrm>
          <a:off x="2991667" y="1815459"/>
          <a:ext cx="434821" cy="162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854"/>
              </a:lnTo>
              <a:lnTo>
                <a:pt x="434821" y="1625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A96C8-C63D-4015-A3E3-6101F326E52B}">
      <dsp:nvSpPr>
        <dsp:cNvPr id="0" name=""/>
        <dsp:cNvSpPr/>
      </dsp:nvSpPr>
      <dsp:spPr>
        <a:xfrm>
          <a:off x="2991667" y="1815459"/>
          <a:ext cx="434821" cy="954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717"/>
              </a:lnTo>
              <a:lnTo>
                <a:pt x="434821" y="954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B0430-E412-454A-ACFA-636235C00539}">
      <dsp:nvSpPr>
        <dsp:cNvPr id="0" name=""/>
        <dsp:cNvSpPr/>
      </dsp:nvSpPr>
      <dsp:spPr>
        <a:xfrm>
          <a:off x="2991667" y="1815459"/>
          <a:ext cx="434821" cy="283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79"/>
              </a:lnTo>
              <a:lnTo>
                <a:pt x="434821" y="283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0021A-6BCD-49DC-9719-B39A8B781719}">
      <dsp:nvSpPr>
        <dsp:cNvPr id="0" name=""/>
        <dsp:cNvSpPr/>
      </dsp:nvSpPr>
      <dsp:spPr>
        <a:xfrm>
          <a:off x="2991667" y="473183"/>
          <a:ext cx="1143770" cy="869643"/>
        </a:xfrm>
        <a:custGeom>
          <a:avLst/>
          <a:gdLst/>
          <a:ahLst/>
          <a:cxnLst/>
          <a:rect l="0" t="0" r="0" b="0"/>
          <a:pathLst>
            <a:path>
              <a:moveTo>
                <a:pt x="1143770" y="0"/>
              </a:moveTo>
              <a:lnTo>
                <a:pt x="1143770" y="770390"/>
              </a:lnTo>
              <a:lnTo>
                <a:pt x="0" y="770390"/>
              </a:lnTo>
              <a:lnTo>
                <a:pt x="0" y="869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AD2D1-7A02-4728-ACB4-9199F9C76731}">
      <dsp:nvSpPr>
        <dsp:cNvPr id="0" name=""/>
        <dsp:cNvSpPr/>
      </dsp:nvSpPr>
      <dsp:spPr>
        <a:xfrm>
          <a:off x="1847897" y="1815459"/>
          <a:ext cx="434821" cy="229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992"/>
              </a:lnTo>
              <a:lnTo>
                <a:pt x="434821" y="22969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0C0FA-600A-499F-87AF-391320624E32}">
      <dsp:nvSpPr>
        <dsp:cNvPr id="0" name=""/>
        <dsp:cNvSpPr/>
      </dsp:nvSpPr>
      <dsp:spPr>
        <a:xfrm>
          <a:off x="1847897" y="1815459"/>
          <a:ext cx="434821" cy="162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854"/>
              </a:lnTo>
              <a:lnTo>
                <a:pt x="434821" y="1625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0C03F-E2EC-45F5-9792-D81804F1A188}">
      <dsp:nvSpPr>
        <dsp:cNvPr id="0" name=""/>
        <dsp:cNvSpPr/>
      </dsp:nvSpPr>
      <dsp:spPr>
        <a:xfrm>
          <a:off x="1847897" y="1815459"/>
          <a:ext cx="434821" cy="954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717"/>
              </a:lnTo>
              <a:lnTo>
                <a:pt x="434821" y="954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D8499-CC01-45A1-8220-E1D2A3E611C4}">
      <dsp:nvSpPr>
        <dsp:cNvPr id="0" name=""/>
        <dsp:cNvSpPr/>
      </dsp:nvSpPr>
      <dsp:spPr>
        <a:xfrm>
          <a:off x="1847897" y="1815459"/>
          <a:ext cx="434821" cy="283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79"/>
              </a:lnTo>
              <a:lnTo>
                <a:pt x="434821" y="283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EEEF-868D-46A9-8EB1-D61D97C2B506}">
      <dsp:nvSpPr>
        <dsp:cNvPr id="0" name=""/>
        <dsp:cNvSpPr/>
      </dsp:nvSpPr>
      <dsp:spPr>
        <a:xfrm>
          <a:off x="1847897" y="473183"/>
          <a:ext cx="2287540" cy="869643"/>
        </a:xfrm>
        <a:custGeom>
          <a:avLst/>
          <a:gdLst/>
          <a:ahLst/>
          <a:cxnLst/>
          <a:rect l="0" t="0" r="0" b="0"/>
          <a:pathLst>
            <a:path>
              <a:moveTo>
                <a:pt x="2287540" y="0"/>
              </a:moveTo>
              <a:lnTo>
                <a:pt x="2287540" y="770390"/>
              </a:lnTo>
              <a:lnTo>
                <a:pt x="0" y="770390"/>
              </a:lnTo>
              <a:lnTo>
                <a:pt x="0" y="869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8A0D-B7D7-4BE0-83AD-AD53841DD7BE}">
      <dsp:nvSpPr>
        <dsp:cNvPr id="0" name=""/>
        <dsp:cNvSpPr/>
      </dsp:nvSpPr>
      <dsp:spPr>
        <a:xfrm>
          <a:off x="3899121" y="551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7E5ED-B408-40DF-9892-6576349136A7}">
      <dsp:nvSpPr>
        <dsp:cNvPr id="0" name=""/>
        <dsp:cNvSpPr/>
      </dsp:nvSpPr>
      <dsp:spPr>
        <a:xfrm>
          <a:off x="3899121" y="551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1B007-138E-4388-AB8A-C3D3F655FBFB}">
      <dsp:nvSpPr>
        <dsp:cNvPr id="0" name=""/>
        <dsp:cNvSpPr/>
      </dsp:nvSpPr>
      <dsp:spPr>
        <a:xfrm>
          <a:off x="3662805" y="85625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Klinikleitung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3662805" y="85625"/>
        <a:ext cx="945264" cy="302484"/>
      </dsp:txXfrm>
    </dsp:sp>
    <dsp:sp modelId="{EB24EDD4-AE30-44B4-934D-3C3200C4AB5D}">
      <dsp:nvSpPr>
        <dsp:cNvPr id="0" name=""/>
        <dsp:cNvSpPr/>
      </dsp:nvSpPr>
      <dsp:spPr>
        <a:xfrm>
          <a:off x="1611581" y="1342827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6C2E0-CE88-4446-BAC2-DD7B904B05CB}">
      <dsp:nvSpPr>
        <dsp:cNvPr id="0" name=""/>
        <dsp:cNvSpPr/>
      </dsp:nvSpPr>
      <dsp:spPr>
        <a:xfrm>
          <a:off x="1611581" y="1342827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B826E-09A0-47C7-8954-8A1A796FF1CA}">
      <dsp:nvSpPr>
        <dsp:cNvPr id="0" name=""/>
        <dsp:cNvSpPr/>
      </dsp:nvSpPr>
      <dsp:spPr>
        <a:xfrm>
          <a:off x="1375265" y="1427900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Ärztl</a:t>
          </a:r>
          <a:r>
            <a:rPr lang="en-GB" sz="700" kern="1200" noProof="0" dirty="0" smtClean="0">
              <a:latin typeface="LMU CompatilFact" panose="02000500060000020003" pitchFamily="2" charset="0"/>
            </a:rPr>
            <a:t>. Personal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1375265" y="1427900"/>
        <a:ext cx="945264" cy="302484"/>
      </dsp:txXfrm>
    </dsp:sp>
    <dsp:sp modelId="{6CF5E90A-DB4C-42EF-B608-A17B2C7CAF84}">
      <dsp:nvSpPr>
        <dsp:cNvPr id="0" name=""/>
        <dsp:cNvSpPr/>
      </dsp:nvSpPr>
      <dsp:spPr>
        <a:xfrm>
          <a:off x="2226003" y="2013964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046AC-EC3B-46EB-968E-A24706DFAAC0}">
      <dsp:nvSpPr>
        <dsp:cNvPr id="0" name=""/>
        <dsp:cNvSpPr/>
      </dsp:nvSpPr>
      <dsp:spPr>
        <a:xfrm>
          <a:off x="2226003" y="2013964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75226-AE14-46F2-B468-CDE1D200144F}">
      <dsp:nvSpPr>
        <dsp:cNvPr id="0" name=""/>
        <dsp:cNvSpPr/>
      </dsp:nvSpPr>
      <dsp:spPr>
        <a:xfrm>
          <a:off x="1989687" y="2099038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Anästhesie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1989687" y="2099038"/>
        <a:ext cx="945264" cy="302484"/>
      </dsp:txXfrm>
    </dsp:sp>
    <dsp:sp modelId="{8DC2DADA-AB7B-4AFA-A69F-0D70B1C6E8F7}">
      <dsp:nvSpPr>
        <dsp:cNvPr id="0" name=""/>
        <dsp:cNvSpPr/>
      </dsp:nvSpPr>
      <dsp:spPr>
        <a:xfrm>
          <a:off x="2226003" y="2685102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1A340-CC3A-4641-A543-8BE64DE1EF58}">
      <dsp:nvSpPr>
        <dsp:cNvPr id="0" name=""/>
        <dsp:cNvSpPr/>
      </dsp:nvSpPr>
      <dsp:spPr>
        <a:xfrm>
          <a:off x="2226003" y="2685102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41F3E-7021-4F99-8147-9E90D45C96EA}">
      <dsp:nvSpPr>
        <dsp:cNvPr id="0" name=""/>
        <dsp:cNvSpPr/>
      </dsp:nvSpPr>
      <dsp:spPr>
        <a:xfrm>
          <a:off x="1989687" y="2770176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Chirurgie</a:t>
          </a:r>
          <a:r>
            <a:rPr lang="en-GB" sz="700" kern="1200" noProof="0" dirty="0" smtClean="0">
              <a:latin typeface="LMU CompatilFact" panose="02000500060000020003" pitchFamily="2" charset="0"/>
            </a:rPr>
            <a:t> (</a:t>
          </a:r>
          <a:r>
            <a:rPr lang="en-GB" sz="700" kern="1200" noProof="0" dirty="0" err="1" smtClean="0">
              <a:latin typeface="LMU CompatilFact" panose="02000500060000020003" pitchFamily="2" charset="0"/>
            </a:rPr>
            <a:t>Unfall</a:t>
          </a:r>
          <a:r>
            <a:rPr lang="en-GB" sz="700" kern="1200" noProof="0" dirty="0" smtClean="0">
              <a:latin typeface="LMU CompatilFact" panose="02000500060000020003" pitchFamily="2" charset="0"/>
            </a:rPr>
            <a:t>, </a:t>
          </a:r>
          <a:r>
            <a:rPr lang="en-GB" sz="700" kern="1200" noProof="0" dirty="0" err="1" smtClean="0">
              <a:latin typeface="LMU CompatilFact" panose="02000500060000020003" pitchFamily="2" charset="0"/>
            </a:rPr>
            <a:t>Viszeral</a:t>
          </a:r>
          <a:r>
            <a:rPr lang="en-GB" sz="700" kern="1200" noProof="0" dirty="0" smtClean="0">
              <a:latin typeface="LMU CompatilFact" panose="02000500060000020003" pitchFamily="2" charset="0"/>
            </a:rPr>
            <a:t>, Neuro, etc.)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1989687" y="2770176"/>
        <a:ext cx="945264" cy="302484"/>
      </dsp:txXfrm>
    </dsp:sp>
    <dsp:sp modelId="{90124091-1E1D-47FB-BEA5-BEA7F3844A86}">
      <dsp:nvSpPr>
        <dsp:cNvPr id="0" name=""/>
        <dsp:cNvSpPr/>
      </dsp:nvSpPr>
      <dsp:spPr>
        <a:xfrm>
          <a:off x="2226003" y="3356240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BBCE8-36DE-4E13-94E8-84C57033B5FE}">
      <dsp:nvSpPr>
        <dsp:cNvPr id="0" name=""/>
        <dsp:cNvSpPr/>
      </dsp:nvSpPr>
      <dsp:spPr>
        <a:xfrm>
          <a:off x="2226003" y="3356240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697E4-F0AB-49D2-B74C-5338DED3378E}">
      <dsp:nvSpPr>
        <dsp:cNvPr id="0" name=""/>
        <dsp:cNvSpPr/>
      </dsp:nvSpPr>
      <dsp:spPr>
        <a:xfrm>
          <a:off x="1989687" y="3441314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Radiologie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1989687" y="3441314"/>
        <a:ext cx="945264" cy="302484"/>
      </dsp:txXfrm>
    </dsp:sp>
    <dsp:sp modelId="{BA9CA328-CF54-48E2-9648-432C85625D44}">
      <dsp:nvSpPr>
        <dsp:cNvPr id="0" name=""/>
        <dsp:cNvSpPr/>
      </dsp:nvSpPr>
      <dsp:spPr>
        <a:xfrm>
          <a:off x="2226003" y="4027378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C23FF-0523-4A2E-B542-69E8FCA56358}">
      <dsp:nvSpPr>
        <dsp:cNvPr id="0" name=""/>
        <dsp:cNvSpPr/>
      </dsp:nvSpPr>
      <dsp:spPr>
        <a:xfrm>
          <a:off x="2226003" y="4027378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622B5-97F0-43E0-BEB8-F1F99AA40FA6}">
      <dsp:nvSpPr>
        <dsp:cNvPr id="0" name=""/>
        <dsp:cNvSpPr/>
      </dsp:nvSpPr>
      <dsp:spPr>
        <a:xfrm>
          <a:off x="1989687" y="4112452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Intensiv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1989687" y="4112452"/>
        <a:ext cx="945264" cy="302484"/>
      </dsp:txXfrm>
    </dsp:sp>
    <dsp:sp modelId="{5BCCE699-7954-4A5B-B35F-543D814B7587}">
      <dsp:nvSpPr>
        <dsp:cNvPr id="0" name=""/>
        <dsp:cNvSpPr/>
      </dsp:nvSpPr>
      <dsp:spPr>
        <a:xfrm>
          <a:off x="2755351" y="1342827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57BA7-347B-4DAC-959C-3A07FC594A93}">
      <dsp:nvSpPr>
        <dsp:cNvPr id="0" name=""/>
        <dsp:cNvSpPr/>
      </dsp:nvSpPr>
      <dsp:spPr>
        <a:xfrm>
          <a:off x="2755351" y="1342827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5ED28-4546-4DF7-B1BF-92522DC93746}">
      <dsp:nvSpPr>
        <dsp:cNvPr id="0" name=""/>
        <dsp:cNvSpPr/>
      </dsp:nvSpPr>
      <dsp:spPr>
        <a:xfrm>
          <a:off x="2519035" y="1427900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Pflege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2519035" y="1427900"/>
        <a:ext cx="945264" cy="302484"/>
      </dsp:txXfrm>
    </dsp:sp>
    <dsp:sp modelId="{016A6785-4CB8-4555-A3C6-3616B0E28AD0}">
      <dsp:nvSpPr>
        <dsp:cNvPr id="0" name=""/>
        <dsp:cNvSpPr/>
      </dsp:nvSpPr>
      <dsp:spPr>
        <a:xfrm>
          <a:off x="3369773" y="2013964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B7F7C-4DA9-40F5-B4AF-8F3A472A9574}">
      <dsp:nvSpPr>
        <dsp:cNvPr id="0" name=""/>
        <dsp:cNvSpPr/>
      </dsp:nvSpPr>
      <dsp:spPr>
        <a:xfrm>
          <a:off x="3369773" y="2013964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FCE20-0347-4E9E-B9AD-A8A8A2D5DE52}">
      <dsp:nvSpPr>
        <dsp:cNvPr id="0" name=""/>
        <dsp:cNvSpPr/>
      </dsp:nvSpPr>
      <dsp:spPr>
        <a:xfrm>
          <a:off x="3133457" y="2099038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Anästhesie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3133457" y="2099038"/>
        <a:ext cx="945264" cy="302484"/>
      </dsp:txXfrm>
    </dsp:sp>
    <dsp:sp modelId="{3CFB8FC4-197A-4968-A73D-E861084FF0CC}">
      <dsp:nvSpPr>
        <dsp:cNvPr id="0" name=""/>
        <dsp:cNvSpPr/>
      </dsp:nvSpPr>
      <dsp:spPr>
        <a:xfrm>
          <a:off x="3369773" y="2685102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39518-8058-4DD7-AD5A-67144CE550F3}">
      <dsp:nvSpPr>
        <dsp:cNvPr id="0" name=""/>
        <dsp:cNvSpPr/>
      </dsp:nvSpPr>
      <dsp:spPr>
        <a:xfrm>
          <a:off x="3369773" y="2685102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DA1E1-E45B-4FFE-B36B-D7BCC45A8978}">
      <dsp:nvSpPr>
        <dsp:cNvPr id="0" name=""/>
        <dsp:cNvSpPr/>
      </dsp:nvSpPr>
      <dsp:spPr>
        <a:xfrm>
          <a:off x="3133457" y="2770176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>
              <a:latin typeface="LMU CompatilFact" panose="02000500060000020003" pitchFamily="2" charset="0"/>
            </a:rPr>
            <a:t>OP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3133457" y="2770176"/>
        <a:ext cx="945264" cy="302484"/>
      </dsp:txXfrm>
    </dsp:sp>
    <dsp:sp modelId="{1EEF55B0-0D3E-465C-9AAC-1BDDCA8ED6EB}">
      <dsp:nvSpPr>
        <dsp:cNvPr id="0" name=""/>
        <dsp:cNvSpPr/>
      </dsp:nvSpPr>
      <dsp:spPr>
        <a:xfrm>
          <a:off x="3369773" y="3356240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B8A6F-F009-4EE7-A7E0-52496883C303}">
      <dsp:nvSpPr>
        <dsp:cNvPr id="0" name=""/>
        <dsp:cNvSpPr/>
      </dsp:nvSpPr>
      <dsp:spPr>
        <a:xfrm>
          <a:off x="3369773" y="3356240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5E744-4A2F-49BA-B1BB-DC8465E8BFFF}">
      <dsp:nvSpPr>
        <dsp:cNvPr id="0" name=""/>
        <dsp:cNvSpPr/>
      </dsp:nvSpPr>
      <dsp:spPr>
        <a:xfrm>
          <a:off x="3133457" y="3441314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Intensiv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3133457" y="3441314"/>
        <a:ext cx="945264" cy="302484"/>
      </dsp:txXfrm>
    </dsp:sp>
    <dsp:sp modelId="{9B68EB19-0910-4096-971A-5B4BB86557D5}">
      <dsp:nvSpPr>
        <dsp:cNvPr id="0" name=""/>
        <dsp:cNvSpPr/>
      </dsp:nvSpPr>
      <dsp:spPr>
        <a:xfrm>
          <a:off x="3369773" y="4027378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69A3C-6E4F-4360-B475-CC004417EB81}">
      <dsp:nvSpPr>
        <dsp:cNvPr id="0" name=""/>
        <dsp:cNvSpPr/>
      </dsp:nvSpPr>
      <dsp:spPr>
        <a:xfrm>
          <a:off x="3369773" y="4027378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B367-B3C5-47E6-BFB7-C64EDCC6956C}">
      <dsp:nvSpPr>
        <dsp:cNvPr id="0" name=""/>
        <dsp:cNvSpPr/>
      </dsp:nvSpPr>
      <dsp:spPr>
        <a:xfrm>
          <a:off x="3133457" y="4112452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>
              <a:latin typeface="LMU CompatilFact" panose="02000500060000020003" pitchFamily="2" charset="0"/>
            </a:rPr>
            <a:t>ZNA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3133457" y="4112452"/>
        <a:ext cx="945264" cy="302484"/>
      </dsp:txXfrm>
    </dsp:sp>
    <dsp:sp modelId="{117305C1-7F7A-4C1F-BF8B-D9DFE3EF3F4C}">
      <dsp:nvSpPr>
        <dsp:cNvPr id="0" name=""/>
        <dsp:cNvSpPr/>
      </dsp:nvSpPr>
      <dsp:spPr>
        <a:xfrm>
          <a:off x="3899121" y="1342827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AC1CA-E451-4041-B363-CB96734B9D24}">
      <dsp:nvSpPr>
        <dsp:cNvPr id="0" name=""/>
        <dsp:cNvSpPr/>
      </dsp:nvSpPr>
      <dsp:spPr>
        <a:xfrm>
          <a:off x="3899121" y="1342827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BB12B-80D6-4EC8-A3F2-6A9BBE43137F}">
      <dsp:nvSpPr>
        <dsp:cNvPr id="0" name=""/>
        <dsp:cNvSpPr/>
      </dsp:nvSpPr>
      <dsp:spPr>
        <a:xfrm>
          <a:off x="3662805" y="1427900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Technik</a:t>
          </a:r>
          <a:r>
            <a:rPr lang="en-GB" sz="700" kern="1200" noProof="0" dirty="0" smtClean="0">
              <a:latin typeface="LMU CompatilFact" panose="02000500060000020003" pitchFamily="2" charset="0"/>
            </a:rPr>
            <a:t>/</a:t>
          </a:r>
          <a:r>
            <a:rPr lang="en-GB" sz="700" kern="1200" noProof="0" dirty="0" err="1" smtClean="0">
              <a:latin typeface="LMU CompatilFact" panose="02000500060000020003" pitchFamily="2" charset="0"/>
            </a:rPr>
            <a:t>Logistik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3662805" y="1427900"/>
        <a:ext cx="945264" cy="302484"/>
      </dsp:txXfrm>
    </dsp:sp>
    <dsp:sp modelId="{46217BC5-3E4E-49CC-9C51-F6F31CFAEC8B}">
      <dsp:nvSpPr>
        <dsp:cNvPr id="0" name=""/>
        <dsp:cNvSpPr/>
      </dsp:nvSpPr>
      <dsp:spPr>
        <a:xfrm>
          <a:off x="4513543" y="2013964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D02F-EC7F-49A7-B1D4-D62B717874CD}">
      <dsp:nvSpPr>
        <dsp:cNvPr id="0" name=""/>
        <dsp:cNvSpPr/>
      </dsp:nvSpPr>
      <dsp:spPr>
        <a:xfrm>
          <a:off x="4513543" y="2013964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8BC75-4684-4DBD-AD60-250800D38FAB}">
      <dsp:nvSpPr>
        <dsp:cNvPr id="0" name=""/>
        <dsp:cNvSpPr/>
      </dsp:nvSpPr>
      <dsp:spPr>
        <a:xfrm>
          <a:off x="4277227" y="2099038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Medizinprodukte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4277227" y="2099038"/>
        <a:ext cx="945264" cy="302484"/>
      </dsp:txXfrm>
    </dsp:sp>
    <dsp:sp modelId="{E9C06B6A-808B-4810-881E-F6F6B1891895}">
      <dsp:nvSpPr>
        <dsp:cNvPr id="0" name=""/>
        <dsp:cNvSpPr/>
      </dsp:nvSpPr>
      <dsp:spPr>
        <a:xfrm>
          <a:off x="4513543" y="2685102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14265-8CB0-46C1-8539-EC0E7E69E371}">
      <dsp:nvSpPr>
        <dsp:cNvPr id="0" name=""/>
        <dsp:cNvSpPr/>
      </dsp:nvSpPr>
      <dsp:spPr>
        <a:xfrm>
          <a:off x="4513543" y="2685102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37E6F-589A-49FD-BBA2-8406F83C1905}">
      <dsp:nvSpPr>
        <dsp:cNvPr id="0" name=""/>
        <dsp:cNvSpPr/>
      </dsp:nvSpPr>
      <dsp:spPr>
        <a:xfrm>
          <a:off x="4277227" y="2770176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Gebäude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4277227" y="2770176"/>
        <a:ext cx="945264" cy="302484"/>
      </dsp:txXfrm>
    </dsp:sp>
    <dsp:sp modelId="{53C0D597-BAB8-4D57-A03A-450B002D6A1E}">
      <dsp:nvSpPr>
        <dsp:cNvPr id="0" name=""/>
        <dsp:cNvSpPr/>
      </dsp:nvSpPr>
      <dsp:spPr>
        <a:xfrm>
          <a:off x="4513543" y="3356240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15E94-216B-4A04-AD3F-30FA60BCEA03}">
      <dsp:nvSpPr>
        <dsp:cNvPr id="0" name=""/>
        <dsp:cNvSpPr/>
      </dsp:nvSpPr>
      <dsp:spPr>
        <a:xfrm>
          <a:off x="4513543" y="3356240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9F8B9-DD1E-4C7C-8C5E-740DF1E5CE8C}">
      <dsp:nvSpPr>
        <dsp:cNvPr id="0" name=""/>
        <dsp:cNvSpPr/>
      </dsp:nvSpPr>
      <dsp:spPr>
        <a:xfrm>
          <a:off x="4277227" y="3441314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Reinigungsdienst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4277227" y="3441314"/>
        <a:ext cx="945264" cy="302484"/>
      </dsp:txXfrm>
    </dsp:sp>
    <dsp:sp modelId="{32BBED45-C223-451A-AEC0-65D5F825AB72}">
      <dsp:nvSpPr>
        <dsp:cNvPr id="0" name=""/>
        <dsp:cNvSpPr/>
      </dsp:nvSpPr>
      <dsp:spPr>
        <a:xfrm>
          <a:off x="4513543" y="4027378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591F4-A197-4B3D-AB22-3CAE3A95E627}">
      <dsp:nvSpPr>
        <dsp:cNvPr id="0" name=""/>
        <dsp:cNvSpPr/>
      </dsp:nvSpPr>
      <dsp:spPr>
        <a:xfrm>
          <a:off x="4513543" y="4027378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BEA60-2D1F-4216-BBCE-23B3B6E80A62}">
      <dsp:nvSpPr>
        <dsp:cNvPr id="0" name=""/>
        <dsp:cNvSpPr/>
      </dsp:nvSpPr>
      <dsp:spPr>
        <a:xfrm>
          <a:off x="4277227" y="4112452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Materiallager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4277227" y="4112452"/>
        <a:ext cx="945264" cy="302484"/>
      </dsp:txXfrm>
    </dsp:sp>
    <dsp:sp modelId="{56FA627E-7E3C-4C06-9154-B9D525AA3F4B}">
      <dsp:nvSpPr>
        <dsp:cNvPr id="0" name=""/>
        <dsp:cNvSpPr/>
      </dsp:nvSpPr>
      <dsp:spPr>
        <a:xfrm>
          <a:off x="5042891" y="1342827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35BFD-5BD6-4443-802C-E0B2B9B6B343}">
      <dsp:nvSpPr>
        <dsp:cNvPr id="0" name=""/>
        <dsp:cNvSpPr/>
      </dsp:nvSpPr>
      <dsp:spPr>
        <a:xfrm>
          <a:off x="5042891" y="1342827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AD4DD-F734-403B-B3E4-AF4DA257958A}">
      <dsp:nvSpPr>
        <dsp:cNvPr id="0" name=""/>
        <dsp:cNvSpPr/>
      </dsp:nvSpPr>
      <dsp:spPr>
        <a:xfrm>
          <a:off x="4806575" y="1427900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>
              <a:latin typeface="LMU CompatilFact" panose="02000500060000020003" pitchFamily="2" charset="0"/>
            </a:rPr>
            <a:t>Information und </a:t>
          </a:r>
          <a:r>
            <a:rPr lang="en-GB" sz="700" kern="1200" noProof="0" dirty="0" err="1" smtClean="0">
              <a:latin typeface="LMU CompatilFact" panose="02000500060000020003" pitchFamily="2" charset="0"/>
            </a:rPr>
            <a:t>Kommunikation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4806575" y="1427900"/>
        <a:ext cx="945264" cy="302484"/>
      </dsp:txXfrm>
    </dsp:sp>
    <dsp:sp modelId="{F888F231-B5E1-4020-AAD3-C0B1AE905F89}">
      <dsp:nvSpPr>
        <dsp:cNvPr id="0" name=""/>
        <dsp:cNvSpPr/>
      </dsp:nvSpPr>
      <dsp:spPr>
        <a:xfrm>
          <a:off x="5657313" y="2013964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653B0-F250-4755-AC20-F13CF1EC90BD}">
      <dsp:nvSpPr>
        <dsp:cNvPr id="0" name=""/>
        <dsp:cNvSpPr/>
      </dsp:nvSpPr>
      <dsp:spPr>
        <a:xfrm>
          <a:off x="5657313" y="2013964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2AE64-9E4C-4104-88CD-9FC1ED0D43D0}">
      <dsp:nvSpPr>
        <dsp:cNvPr id="0" name=""/>
        <dsp:cNvSpPr/>
      </dsp:nvSpPr>
      <dsp:spPr>
        <a:xfrm>
          <a:off x="5420997" y="2099038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>
              <a:latin typeface="LMU CompatilFact" panose="02000500060000020003" pitchFamily="2" charset="0"/>
            </a:rPr>
            <a:t>IT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5420997" y="2099038"/>
        <a:ext cx="945264" cy="302484"/>
      </dsp:txXfrm>
    </dsp:sp>
    <dsp:sp modelId="{327A389F-2831-47B7-A458-864AAE91BB67}">
      <dsp:nvSpPr>
        <dsp:cNvPr id="0" name=""/>
        <dsp:cNvSpPr/>
      </dsp:nvSpPr>
      <dsp:spPr>
        <a:xfrm>
          <a:off x="5657313" y="2685102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3D663-A74C-4B7F-A297-FAA4B6267508}">
      <dsp:nvSpPr>
        <dsp:cNvPr id="0" name=""/>
        <dsp:cNvSpPr/>
      </dsp:nvSpPr>
      <dsp:spPr>
        <a:xfrm>
          <a:off x="5657313" y="2685102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D82DA-53CF-409B-BFFB-3407F5AC78D9}">
      <dsp:nvSpPr>
        <dsp:cNvPr id="0" name=""/>
        <dsp:cNvSpPr/>
      </dsp:nvSpPr>
      <dsp:spPr>
        <a:xfrm>
          <a:off x="5420997" y="2770176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>
              <a:latin typeface="LMU CompatilFact" panose="02000500060000020003" pitchFamily="2" charset="0"/>
            </a:rPr>
            <a:t>Pressestelle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5420997" y="2770176"/>
        <a:ext cx="945264" cy="302484"/>
      </dsp:txXfrm>
    </dsp:sp>
    <dsp:sp modelId="{ECB227A0-D0D1-43C5-AAB7-0764E5E20B75}">
      <dsp:nvSpPr>
        <dsp:cNvPr id="0" name=""/>
        <dsp:cNvSpPr/>
      </dsp:nvSpPr>
      <dsp:spPr>
        <a:xfrm>
          <a:off x="5657313" y="3356240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BD4E1-3648-4038-8B58-880AA5FB74DB}">
      <dsp:nvSpPr>
        <dsp:cNvPr id="0" name=""/>
        <dsp:cNvSpPr/>
      </dsp:nvSpPr>
      <dsp:spPr>
        <a:xfrm>
          <a:off x="5657313" y="3356240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43A55-AE18-42FE-A347-8C23CBD1FA1B}">
      <dsp:nvSpPr>
        <dsp:cNvPr id="0" name=""/>
        <dsp:cNvSpPr/>
      </dsp:nvSpPr>
      <dsp:spPr>
        <a:xfrm>
          <a:off x="5420997" y="3441314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Telefonzentrale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5420997" y="3441314"/>
        <a:ext cx="945264" cy="302484"/>
      </dsp:txXfrm>
    </dsp:sp>
    <dsp:sp modelId="{83BD944F-4C62-484E-BC24-8F85CC758D01}">
      <dsp:nvSpPr>
        <dsp:cNvPr id="0" name=""/>
        <dsp:cNvSpPr/>
      </dsp:nvSpPr>
      <dsp:spPr>
        <a:xfrm>
          <a:off x="5657313" y="4027378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B2EC8-8136-475A-8E8B-791C30E18EF2}">
      <dsp:nvSpPr>
        <dsp:cNvPr id="0" name=""/>
        <dsp:cNvSpPr/>
      </dsp:nvSpPr>
      <dsp:spPr>
        <a:xfrm>
          <a:off x="5657313" y="4027378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1CC9F-46E8-4B0F-9D0A-B37F7F34DD63}">
      <dsp:nvSpPr>
        <dsp:cNvPr id="0" name=""/>
        <dsp:cNvSpPr/>
      </dsp:nvSpPr>
      <dsp:spPr>
        <a:xfrm>
          <a:off x="5420997" y="4112452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Pforte</a:t>
          </a:r>
          <a:r>
            <a:rPr lang="en-GB" sz="700" kern="1200" noProof="0" dirty="0" smtClean="0">
              <a:latin typeface="LMU CompatilFact" panose="02000500060000020003" pitchFamily="2" charset="0"/>
            </a:rPr>
            <a:t>, </a:t>
          </a:r>
          <a:r>
            <a:rPr lang="en-GB" sz="700" kern="1200" noProof="0" dirty="0" err="1" smtClean="0">
              <a:latin typeface="LMU CompatilFact" panose="02000500060000020003" pitchFamily="2" charset="0"/>
            </a:rPr>
            <a:t>Empfang</a:t>
          </a:r>
          <a:r>
            <a:rPr lang="en-GB" sz="700" kern="1200" noProof="0" dirty="0" smtClean="0">
              <a:latin typeface="LMU CompatilFact" panose="02000500060000020003" pitchFamily="2" charset="0"/>
            </a:rPr>
            <a:t>, </a:t>
          </a:r>
          <a:r>
            <a:rPr lang="en-GB" sz="700" kern="1200" noProof="0" dirty="0" err="1" smtClean="0">
              <a:latin typeface="LMU CompatilFact" panose="02000500060000020003" pitchFamily="2" charset="0"/>
            </a:rPr>
            <a:t>Portier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5420997" y="4112452"/>
        <a:ext cx="945264" cy="302484"/>
      </dsp:txXfrm>
    </dsp:sp>
    <dsp:sp modelId="{51A91074-B867-438D-B75F-11E6C0B65C88}">
      <dsp:nvSpPr>
        <dsp:cNvPr id="0" name=""/>
        <dsp:cNvSpPr/>
      </dsp:nvSpPr>
      <dsp:spPr>
        <a:xfrm>
          <a:off x="6186661" y="1342827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E646A-F423-42B9-983F-B4C056EB3498}">
      <dsp:nvSpPr>
        <dsp:cNvPr id="0" name=""/>
        <dsp:cNvSpPr/>
      </dsp:nvSpPr>
      <dsp:spPr>
        <a:xfrm>
          <a:off x="6186661" y="1342827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3F280-8F9A-4FE8-AA0A-94B7CB69DC9E}">
      <dsp:nvSpPr>
        <dsp:cNvPr id="0" name=""/>
        <dsp:cNvSpPr/>
      </dsp:nvSpPr>
      <dsp:spPr>
        <a:xfrm>
          <a:off x="5950345" y="1427900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Weitere</a:t>
          </a:r>
          <a:r>
            <a:rPr lang="en-GB" sz="700" kern="1200" noProof="0" dirty="0" smtClean="0">
              <a:latin typeface="LMU CompatilFact" panose="02000500060000020003" pitchFamily="2" charset="0"/>
            </a:rPr>
            <a:t> </a:t>
          </a:r>
          <a:r>
            <a:rPr lang="en-GB" sz="700" kern="1200" noProof="0" dirty="0" err="1" smtClean="0">
              <a:latin typeface="LMU CompatilFact" panose="02000500060000020003" pitchFamily="2" charset="0"/>
            </a:rPr>
            <a:t>nach</a:t>
          </a:r>
          <a:r>
            <a:rPr lang="en-GB" sz="700" kern="1200" noProof="0" dirty="0" smtClean="0">
              <a:latin typeface="LMU CompatilFact" panose="02000500060000020003" pitchFamily="2" charset="0"/>
            </a:rPr>
            <a:t> </a:t>
          </a:r>
          <a:r>
            <a:rPr lang="en-GB" sz="700" kern="1200" noProof="0" dirty="0" err="1" smtClean="0">
              <a:latin typeface="LMU CompatilFact" panose="02000500060000020003" pitchFamily="2" charset="0"/>
            </a:rPr>
            <a:t>Bedarf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5950345" y="1427900"/>
        <a:ext cx="945264" cy="302484"/>
      </dsp:txXfrm>
    </dsp:sp>
    <dsp:sp modelId="{0074135F-B36A-45D9-8102-9E25C0BDD657}">
      <dsp:nvSpPr>
        <dsp:cNvPr id="0" name=""/>
        <dsp:cNvSpPr/>
      </dsp:nvSpPr>
      <dsp:spPr>
        <a:xfrm>
          <a:off x="3327236" y="671689"/>
          <a:ext cx="472632" cy="472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43D87-E61C-4760-966F-70F1163936B9}">
      <dsp:nvSpPr>
        <dsp:cNvPr id="0" name=""/>
        <dsp:cNvSpPr/>
      </dsp:nvSpPr>
      <dsp:spPr>
        <a:xfrm>
          <a:off x="3327236" y="671689"/>
          <a:ext cx="472632" cy="472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DC013-50F4-487A-A7D1-3B0A96A5F5F2}">
      <dsp:nvSpPr>
        <dsp:cNvPr id="0" name=""/>
        <dsp:cNvSpPr/>
      </dsp:nvSpPr>
      <dsp:spPr>
        <a:xfrm>
          <a:off x="3090920" y="756763"/>
          <a:ext cx="945264" cy="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err="1" smtClean="0">
              <a:latin typeface="LMU CompatilFact" panose="02000500060000020003" pitchFamily="2" charset="0"/>
            </a:rPr>
            <a:t>Stabstelle</a:t>
          </a:r>
          <a:r>
            <a:rPr lang="en-GB" sz="700" kern="1200" noProof="0" dirty="0" smtClean="0">
              <a:latin typeface="LMU CompatilFact" panose="02000500060000020003" pitchFamily="2" charset="0"/>
            </a:rPr>
            <a:t> </a:t>
          </a:r>
          <a:r>
            <a:rPr lang="en-GB" sz="700" kern="1200" noProof="0" dirty="0" err="1" smtClean="0">
              <a:latin typeface="LMU CompatilFact" panose="02000500060000020003" pitchFamily="2" charset="0"/>
            </a:rPr>
            <a:t>Katastrophenschutz</a:t>
          </a:r>
          <a:endParaRPr lang="en-GB" sz="700" kern="1200" noProof="0" dirty="0">
            <a:latin typeface="LMU CompatilFact" panose="02000500060000020003" pitchFamily="2" charset="0"/>
          </a:endParaRPr>
        </a:p>
      </dsp:txBody>
      <dsp:txXfrm>
        <a:off x="3090920" y="756763"/>
        <a:ext cx="945264" cy="302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C6FE25-993E-4F0F-B4D8-79732A344718}" type="datetimeFigureOut">
              <a:rPr lang="de-DE"/>
              <a:pPr>
                <a:defRPr/>
              </a:pPr>
              <a:t>14.11.2016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824F90-2937-47E6-973B-966EBC4CC1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529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35B8A2-5FD6-4B62-99B1-169DA37D2537}" type="datetimeFigureOut">
              <a:rPr lang="de-DE"/>
              <a:pPr>
                <a:defRPr/>
              </a:pPr>
              <a:t>14.11.2016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EDB849-1776-41D9-90F3-2DD0CA61CB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075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4EC9EC-86C7-4950-844D-CD4AAB48B65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DB849-1776-41D9-90F3-2DD0CA61CB9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99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DB849-1776-41D9-90F3-2DD0CA61CB9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6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DB849-1776-41D9-90F3-2DD0CA61CB9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0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DB849-1776-41D9-90F3-2DD0CA61CB9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71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DB849-1776-41D9-90F3-2DD0CA61CB9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28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AG wird durch die Vertreter</a:t>
            </a:r>
            <a:r>
              <a:rPr lang="de-DE" baseline="0" dirty="0" smtClean="0"/>
              <a:t> der jeweiligen Fachbereiche ergänzt. Dies kann in einer ständigen Vertretung oder aber </a:t>
            </a:r>
            <a:r>
              <a:rPr lang="de-DE" baseline="0" smtClean="0"/>
              <a:t>themenabhängig erfolgen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DB849-1776-41D9-90F3-2DD0CA61CB9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2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24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FA1306-2AE4-4979-8EBF-CAD81A999AE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4"/>
          <p:cNvSpPr/>
          <p:nvPr/>
        </p:nvSpPr>
        <p:spPr>
          <a:xfrm>
            <a:off x="2501900" y="352425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32"/>
          <p:cNvSpPr/>
          <p:nvPr/>
        </p:nvSpPr>
        <p:spPr>
          <a:xfrm>
            <a:off x="0" y="1190625"/>
            <a:ext cx="9144000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48"/>
          <p:cNvSpPr>
            <a:spLocks noChangeAspect="1"/>
          </p:cNvSpPr>
          <p:nvPr/>
        </p:nvSpPr>
        <p:spPr>
          <a:xfrm>
            <a:off x="0" y="3779838"/>
            <a:ext cx="1439863" cy="1439862"/>
          </a:xfrm>
          <a:prstGeom prst="rect">
            <a:avLst/>
          </a:prstGeom>
          <a:solidFill>
            <a:srgbClr val="B9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49"/>
          <p:cNvSpPr>
            <a:spLocks noChangeAspect="1"/>
          </p:cNvSpPr>
          <p:nvPr/>
        </p:nvSpPr>
        <p:spPr>
          <a:xfrm>
            <a:off x="1541463" y="3779838"/>
            <a:ext cx="1439862" cy="1439862"/>
          </a:xfrm>
          <a:prstGeom prst="rect">
            <a:avLst/>
          </a:prstGeom>
          <a:solidFill>
            <a:srgbClr val="83AB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50"/>
          <p:cNvSpPr>
            <a:spLocks noChangeAspect="1"/>
          </p:cNvSpPr>
          <p:nvPr/>
        </p:nvSpPr>
        <p:spPr>
          <a:xfrm>
            <a:off x="6162675" y="3779838"/>
            <a:ext cx="1439863" cy="1439862"/>
          </a:xfrm>
          <a:prstGeom prst="rect">
            <a:avLst/>
          </a:prstGeom>
          <a:solidFill>
            <a:srgbClr val="649E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9" name="Grafik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138" y="3779838"/>
            <a:ext cx="1439862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38" y="3779838"/>
            <a:ext cx="1439862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0" y="3779838"/>
            <a:ext cx="1439863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eck 54"/>
          <p:cNvSpPr>
            <a:spLocks noChangeAspect="1"/>
          </p:cNvSpPr>
          <p:nvPr/>
        </p:nvSpPr>
        <p:spPr>
          <a:xfrm>
            <a:off x="1541463" y="5311775"/>
            <a:ext cx="1439862" cy="1439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55"/>
          <p:cNvSpPr>
            <a:spLocks noChangeAspect="1"/>
          </p:cNvSpPr>
          <p:nvPr/>
        </p:nvSpPr>
        <p:spPr>
          <a:xfrm>
            <a:off x="3081338" y="5311775"/>
            <a:ext cx="1439862" cy="1439863"/>
          </a:xfrm>
          <a:prstGeom prst="rect">
            <a:avLst/>
          </a:prstGeom>
          <a:solidFill>
            <a:srgbClr val="CDD9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56"/>
          <p:cNvSpPr>
            <a:spLocks noChangeAspect="1"/>
          </p:cNvSpPr>
          <p:nvPr/>
        </p:nvSpPr>
        <p:spPr>
          <a:xfrm>
            <a:off x="6162675" y="5311775"/>
            <a:ext cx="1439863" cy="1439863"/>
          </a:xfrm>
          <a:prstGeom prst="rect">
            <a:avLst/>
          </a:prstGeom>
          <a:solidFill>
            <a:srgbClr val="C0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5" name="Grafik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138" y="5311775"/>
            <a:ext cx="1439862" cy="1439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11775"/>
            <a:ext cx="1439863" cy="1439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hteck 59"/>
          <p:cNvSpPr>
            <a:spLocks noChangeAspect="1"/>
          </p:cNvSpPr>
          <p:nvPr/>
        </p:nvSpPr>
        <p:spPr>
          <a:xfrm>
            <a:off x="4622800" y="5311775"/>
            <a:ext cx="1439863" cy="1439863"/>
          </a:xfrm>
          <a:prstGeom prst="rect">
            <a:avLst/>
          </a:pr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" name="Rechteck 17"/>
          <p:cNvSpPr>
            <a:spLocks noChangeAspect="1"/>
          </p:cNvSpPr>
          <p:nvPr/>
        </p:nvSpPr>
        <p:spPr>
          <a:xfrm rot="246524" flipH="1">
            <a:off x="7753350" y="2216150"/>
            <a:ext cx="1444625" cy="144145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152690 w 1440000"/>
              <a:gd name="connsiteY0" fmla="*/ 1419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152690 w 1440000"/>
              <a:gd name="connsiteY4" fmla="*/ 1419 h 1440000"/>
              <a:gd name="connsiteX0" fmla="*/ 97891 w 1385201"/>
              <a:gd name="connsiteY0" fmla="*/ 1419 h 1441548"/>
              <a:gd name="connsiteX1" fmla="*/ 1385201 w 1385201"/>
              <a:gd name="connsiteY1" fmla="*/ 0 h 1441548"/>
              <a:gd name="connsiteX2" fmla="*/ 1385201 w 1385201"/>
              <a:gd name="connsiteY2" fmla="*/ 1440000 h 1441548"/>
              <a:gd name="connsiteX3" fmla="*/ 0 w 1385201"/>
              <a:gd name="connsiteY3" fmla="*/ 1441548 h 1441548"/>
              <a:gd name="connsiteX4" fmla="*/ 97891 w 1385201"/>
              <a:gd name="connsiteY4" fmla="*/ 1419 h 1441548"/>
              <a:gd name="connsiteX0" fmla="*/ 102642 w 1389952"/>
              <a:gd name="connsiteY0" fmla="*/ 1419 h 1441207"/>
              <a:gd name="connsiteX1" fmla="*/ 1389952 w 1389952"/>
              <a:gd name="connsiteY1" fmla="*/ 0 h 1441207"/>
              <a:gd name="connsiteX2" fmla="*/ 1389952 w 1389952"/>
              <a:gd name="connsiteY2" fmla="*/ 1440000 h 1441207"/>
              <a:gd name="connsiteX3" fmla="*/ 0 w 1389952"/>
              <a:gd name="connsiteY3" fmla="*/ 1441207 h 1441207"/>
              <a:gd name="connsiteX4" fmla="*/ 102642 w 1389952"/>
              <a:gd name="connsiteY4" fmla="*/ 1419 h 1441207"/>
              <a:gd name="connsiteX0" fmla="*/ 157270 w 1444580"/>
              <a:gd name="connsiteY0" fmla="*/ 1419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57270 w 1444580"/>
              <a:gd name="connsiteY4" fmla="*/ 1419 h 1440000"/>
              <a:gd name="connsiteX0" fmla="*/ 109426 w 1444580"/>
              <a:gd name="connsiteY0" fmla="*/ 2756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9426 w 1444580"/>
              <a:gd name="connsiteY4" fmla="*/ 2756 h 1440000"/>
              <a:gd name="connsiteX0" fmla="*/ 104506 w 1444580"/>
              <a:gd name="connsiteY0" fmla="*/ 4790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4506 w 1444580"/>
              <a:gd name="connsiteY4" fmla="*/ 479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80" h="1440000">
                <a:moveTo>
                  <a:pt x="104506" y="4790"/>
                </a:moveTo>
                <a:lnTo>
                  <a:pt x="1444580" y="0"/>
                </a:lnTo>
                <a:lnTo>
                  <a:pt x="1444580" y="1440000"/>
                </a:lnTo>
                <a:lnTo>
                  <a:pt x="0" y="1437283"/>
                </a:lnTo>
                <a:lnTo>
                  <a:pt x="104506" y="4790"/>
                </a:lnTo>
                <a:close/>
              </a:path>
            </a:pathLst>
          </a:cu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9" name="Grafik 30"/>
          <p:cNvPicPr>
            <a:picLocks noChangeAspect="1"/>
          </p:cNvPicPr>
          <p:nvPr userDrawn="1"/>
        </p:nvPicPr>
        <p:blipFill>
          <a:blip r:embed="rId6"/>
          <a:srcRect t="13268" r="16125" b="12392"/>
          <a:stretch>
            <a:fillRect/>
          </a:stretch>
        </p:blipFill>
        <p:spPr bwMode="auto">
          <a:xfrm>
            <a:off x="7945438" y="352425"/>
            <a:ext cx="8001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31"/>
          <p:cNvSpPr/>
          <p:nvPr/>
        </p:nvSpPr>
        <p:spPr>
          <a:xfrm>
            <a:off x="7450138" y="352425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Rechteck 36"/>
          <p:cNvSpPr/>
          <p:nvPr/>
        </p:nvSpPr>
        <p:spPr>
          <a:xfrm>
            <a:off x="344488" y="352425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" name="Rechteck 37"/>
          <p:cNvSpPr/>
          <p:nvPr/>
        </p:nvSpPr>
        <p:spPr>
          <a:xfrm>
            <a:off x="1130300" y="352425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3" name="Grafik 3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88938" y="598488"/>
            <a:ext cx="19954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6"/>
          <p:cNvSpPr txBox="1"/>
          <p:nvPr/>
        </p:nvSpPr>
        <p:spPr>
          <a:xfrm>
            <a:off x="2532063" y="579438"/>
            <a:ext cx="1079783" cy="8976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7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de-DE" sz="600" b="1" cap="all" spc="40" dirty="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Campus </a:t>
            </a:r>
            <a:r>
              <a:rPr lang="de-DE" sz="600" b="1" cap="all" spc="40" dirty="0" err="1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innenstadt</a:t>
            </a:r>
            <a:r>
              <a:rPr lang="de-DE" sz="600" b="1" cap="all" spc="40" dirty="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600" b="1" cap="all" spc="40" dirty="0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feld 27"/>
          <p:cNvSpPr txBox="1"/>
          <p:nvPr userDrawn="1"/>
        </p:nvSpPr>
        <p:spPr>
          <a:xfrm>
            <a:off x="2532063" y="928688"/>
            <a:ext cx="2934778" cy="923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de-DE" sz="600" b="1" cap="all" spc="40" dirty="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</a:t>
            </a:r>
            <a:r>
              <a:rPr lang="de-DE" sz="600" b="1" cap="all" spc="4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FÜR NOTFALLMEDIZIN UND MEDIZINMANAGEMENT</a:t>
            </a:r>
            <a:endParaRPr lang="de-DE" sz="600" b="1" cap="all" spc="4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hteck 28"/>
          <p:cNvSpPr/>
          <p:nvPr userDrawn="1"/>
        </p:nvSpPr>
        <p:spPr>
          <a:xfrm>
            <a:off x="2501900" y="352425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Rechteck 62"/>
          <p:cNvSpPr/>
          <p:nvPr userDrawn="1"/>
        </p:nvSpPr>
        <p:spPr>
          <a:xfrm>
            <a:off x="7450138" y="352425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8" name="Rechteck 63"/>
          <p:cNvSpPr/>
          <p:nvPr userDrawn="1"/>
        </p:nvSpPr>
        <p:spPr>
          <a:xfrm>
            <a:off x="344488" y="352425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Rechteck 64"/>
          <p:cNvSpPr/>
          <p:nvPr userDrawn="1"/>
        </p:nvSpPr>
        <p:spPr>
          <a:xfrm>
            <a:off x="1130300" y="352425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1986" y="1558817"/>
            <a:ext cx="6278939" cy="864000"/>
          </a:xfrm>
        </p:spPr>
        <p:txBody>
          <a:bodyPr anchor="t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21987" y="2526200"/>
            <a:ext cx="6258301" cy="576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>
          <a:xfrm>
            <a:off x="1121987" y="3218443"/>
            <a:ext cx="2239963" cy="2873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buSzPct val="140000"/>
              <a:buFont typeface="Wingdings" pitchFamily="2" charset="2"/>
              <a:buNone/>
              <a:defRPr lang="de-DE"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76A640-149E-40C2-A73E-74B19335E4AF}" type="datetime1">
              <a:rPr lang="de-DE" smtClean="0"/>
              <a:t>14.11.2016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31200" y="1557338"/>
            <a:ext cx="8271463" cy="4490662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6760-335C-4AC3-8728-E3C92E8A1A23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8CCD-AD50-4F6B-B152-D6C6B6A521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3"/>
          </p:nvPr>
        </p:nvSpPr>
        <p:spPr>
          <a:xfrm>
            <a:off x="331200" y="1620000"/>
            <a:ext cx="8244000" cy="4464000"/>
          </a:xfrm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DBD3-7C73-4BC0-B44C-1D5CF69E3127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090F-D2AF-4A35-882B-652BFD8AF9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F6A6-FF22-4547-9786-0FD9766F6FDC}" type="datetime1">
              <a:rPr lang="de-DE" smtClean="0"/>
              <a:t>14.11.2016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A23E-8E4E-4303-8490-7F606682C4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3A3F-4196-42BC-8F73-8DA1ED92FEE9}" type="datetime1">
              <a:rPr lang="de-DE" smtClean="0"/>
              <a:t>14.11.2016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479D-2DAF-46FD-B035-433F034AE4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b5d72c2-1f58-4f76-a7ca-e5b4066f5a47"/>
          <p:cNvPicPr>
            <a:picLocks noChangeAspect="1" noChangeArrowheads="1"/>
          </p:cNvPicPr>
          <p:nvPr userDrawn="1"/>
        </p:nvPicPr>
        <p:blipFill>
          <a:blip r:embed="rId2"/>
          <a:srcRect r="22472" b="10500"/>
          <a:stretch>
            <a:fillRect/>
          </a:stretch>
        </p:blipFill>
        <p:spPr bwMode="auto">
          <a:xfrm>
            <a:off x="6910388" y="4279900"/>
            <a:ext cx="22336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5"/>
          <p:cNvSpPr/>
          <p:nvPr userDrawn="1"/>
        </p:nvSpPr>
        <p:spPr>
          <a:xfrm>
            <a:off x="0" y="6235700"/>
            <a:ext cx="914400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Textfeld 16"/>
          <p:cNvSpPr txBox="1"/>
          <p:nvPr userDrawn="1"/>
        </p:nvSpPr>
        <p:spPr>
          <a:xfrm>
            <a:off x="4887913" y="6164263"/>
            <a:ext cx="2808287" cy="190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72000" tIns="18000" rIns="72000" bIns="18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KLINIKUM DER UNIVERSITÄT MÜNCHEN</a:t>
            </a:r>
            <a:r>
              <a:rPr lang="de-DE" sz="1000" baseline="30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</a:p>
        </p:txBody>
      </p:sp>
      <p:sp>
        <p:nvSpPr>
          <p:cNvPr id="8" name="Textfeld 17"/>
          <p:cNvSpPr txBox="1"/>
          <p:nvPr userDrawn="1"/>
        </p:nvSpPr>
        <p:spPr>
          <a:xfrm>
            <a:off x="4959350" y="6388100"/>
            <a:ext cx="2736850" cy="3407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cap="all" spc="4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</a:t>
            </a:r>
            <a:r>
              <a:rPr lang="de-DE" sz="1000" cap="all" spc="4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für </a:t>
            </a:r>
            <a:r>
              <a:rPr lang="de-DE" sz="1000" cap="all" spc="4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notfallmedizin</a:t>
            </a:r>
            <a:endParaRPr lang="de-DE" sz="1000" cap="all" spc="40" baseline="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cap="all" spc="4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</a:t>
            </a:r>
            <a:r>
              <a:rPr lang="de-DE" sz="1000" cap="all" spc="4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medizinmanagement</a:t>
            </a:r>
            <a:endParaRPr lang="de-DE" sz="1000" cap="all" spc="4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5537" y="1557338"/>
            <a:ext cx="6275387" cy="1116000"/>
          </a:xfrm>
        </p:spPr>
        <p:txBody>
          <a:bodyPr/>
          <a:lstStyle>
            <a:lvl1pPr>
              <a:defRPr lang="de-DE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125537" y="2947916"/>
            <a:ext cx="6275387" cy="3111571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B180-E0A3-4B26-ACE0-13B5459F6D84}" type="datetime1">
              <a:rPr lang="de-DE" smtClean="0"/>
              <a:t>14.11.2016</a:t>
            </a:fld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7949-1372-493C-A048-115A866716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ausw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32"/>
          <p:cNvSpPr/>
          <p:nvPr/>
        </p:nvSpPr>
        <p:spPr>
          <a:xfrm>
            <a:off x="0" y="1190625"/>
            <a:ext cx="9144000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48"/>
          <p:cNvSpPr>
            <a:spLocks noChangeAspect="1"/>
          </p:cNvSpPr>
          <p:nvPr/>
        </p:nvSpPr>
        <p:spPr>
          <a:xfrm>
            <a:off x="0" y="3779838"/>
            <a:ext cx="1439863" cy="1439862"/>
          </a:xfrm>
          <a:prstGeom prst="rect">
            <a:avLst/>
          </a:prstGeom>
          <a:solidFill>
            <a:srgbClr val="B9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Rechteck 49"/>
          <p:cNvSpPr>
            <a:spLocks noChangeAspect="1"/>
          </p:cNvSpPr>
          <p:nvPr userDrawn="1"/>
        </p:nvSpPr>
        <p:spPr>
          <a:xfrm>
            <a:off x="1541463" y="3779838"/>
            <a:ext cx="1439862" cy="1439862"/>
          </a:xfrm>
          <a:prstGeom prst="rect">
            <a:avLst/>
          </a:prstGeom>
          <a:solidFill>
            <a:srgbClr val="83AB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50"/>
          <p:cNvSpPr>
            <a:spLocks noChangeAspect="1"/>
          </p:cNvSpPr>
          <p:nvPr/>
        </p:nvSpPr>
        <p:spPr>
          <a:xfrm>
            <a:off x="6162675" y="3779838"/>
            <a:ext cx="1439863" cy="1439862"/>
          </a:xfrm>
          <a:prstGeom prst="rect">
            <a:avLst/>
          </a:prstGeom>
          <a:solidFill>
            <a:srgbClr val="649E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1" name="Grafik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3779838"/>
            <a:ext cx="1439863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eck 54"/>
          <p:cNvSpPr>
            <a:spLocks noChangeAspect="1"/>
          </p:cNvSpPr>
          <p:nvPr/>
        </p:nvSpPr>
        <p:spPr>
          <a:xfrm>
            <a:off x="1541463" y="5311775"/>
            <a:ext cx="1439862" cy="1439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55"/>
          <p:cNvSpPr>
            <a:spLocks noChangeAspect="1"/>
          </p:cNvSpPr>
          <p:nvPr/>
        </p:nvSpPr>
        <p:spPr>
          <a:xfrm>
            <a:off x="3081338" y="5311775"/>
            <a:ext cx="1439862" cy="1439863"/>
          </a:xfrm>
          <a:prstGeom prst="rect">
            <a:avLst/>
          </a:prstGeom>
          <a:solidFill>
            <a:srgbClr val="CDD9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56"/>
          <p:cNvSpPr>
            <a:spLocks noChangeAspect="1"/>
          </p:cNvSpPr>
          <p:nvPr/>
        </p:nvSpPr>
        <p:spPr>
          <a:xfrm>
            <a:off x="6162675" y="5311775"/>
            <a:ext cx="1439863" cy="1439863"/>
          </a:xfrm>
          <a:prstGeom prst="rect">
            <a:avLst/>
          </a:prstGeom>
          <a:solidFill>
            <a:srgbClr val="C0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5" name="Grafik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138" y="5311775"/>
            <a:ext cx="1439862" cy="1439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eck 59"/>
          <p:cNvSpPr>
            <a:spLocks noChangeAspect="1"/>
          </p:cNvSpPr>
          <p:nvPr/>
        </p:nvSpPr>
        <p:spPr>
          <a:xfrm>
            <a:off x="4622800" y="5311775"/>
            <a:ext cx="1439863" cy="1439863"/>
          </a:xfrm>
          <a:prstGeom prst="rect">
            <a:avLst/>
          </a:pr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" name="Rechteck 17"/>
          <p:cNvSpPr>
            <a:spLocks noChangeAspect="1"/>
          </p:cNvSpPr>
          <p:nvPr userDrawn="1"/>
        </p:nvSpPr>
        <p:spPr>
          <a:xfrm rot="246524" flipH="1">
            <a:off x="7753350" y="2216150"/>
            <a:ext cx="1444625" cy="144145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152690 w 1440000"/>
              <a:gd name="connsiteY0" fmla="*/ 1419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152690 w 1440000"/>
              <a:gd name="connsiteY4" fmla="*/ 1419 h 1440000"/>
              <a:gd name="connsiteX0" fmla="*/ 97891 w 1385201"/>
              <a:gd name="connsiteY0" fmla="*/ 1419 h 1441548"/>
              <a:gd name="connsiteX1" fmla="*/ 1385201 w 1385201"/>
              <a:gd name="connsiteY1" fmla="*/ 0 h 1441548"/>
              <a:gd name="connsiteX2" fmla="*/ 1385201 w 1385201"/>
              <a:gd name="connsiteY2" fmla="*/ 1440000 h 1441548"/>
              <a:gd name="connsiteX3" fmla="*/ 0 w 1385201"/>
              <a:gd name="connsiteY3" fmla="*/ 1441548 h 1441548"/>
              <a:gd name="connsiteX4" fmla="*/ 97891 w 1385201"/>
              <a:gd name="connsiteY4" fmla="*/ 1419 h 1441548"/>
              <a:gd name="connsiteX0" fmla="*/ 102642 w 1389952"/>
              <a:gd name="connsiteY0" fmla="*/ 1419 h 1441207"/>
              <a:gd name="connsiteX1" fmla="*/ 1389952 w 1389952"/>
              <a:gd name="connsiteY1" fmla="*/ 0 h 1441207"/>
              <a:gd name="connsiteX2" fmla="*/ 1389952 w 1389952"/>
              <a:gd name="connsiteY2" fmla="*/ 1440000 h 1441207"/>
              <a:gd name="connsiteX3" fmla="*/ 0 w 1389952"/>
              <a:gd name="connsiteY3" fmla="*/ 1441207 h 1441207"/>
              <a:gd name="connsiteX4" fmla="*/ 102642 w 1389952"/>
              <a:gd name="connsiteY4" fmla="*/ 1419 h 1441207"/>
              <a:gd name="connsiteX0" fmla="*/ 157270 w 1444580"/>
              <a:gd name="connsiteY0" fmla="*/ 1419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57270 w 1444580"/>
              <a:gd name="connsiteY4" fmla="*/ 1419 h 1440000"/>
              <a:gd name="connsiteX0" fmla="*/ 109426 w 1444580"/>
              <a:gd name="connsiteY0" fmla="*/ 2756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9426 w 1444580"/>
              <a:gd name="connsiteY4" fmla="*/ 2756 h 1440000"/>
              <a:gd name="connsiteX0" fmla="*/ 104506 w 1444580"/>
              <a:gd name="connsiteY0" fmla="*/ 4790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4506 w 1444580"/>
              <a:gd name="connsiteY4" fmla="*/ 479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80" h="1440000">
                <a:moveTo>
                  <a:pt x="104506" y="4790"/>
                </a:moveTo>
                <a:lnTo>
                  <a:pt x="1444580" y="0"/>
                </a:lnTo>
                <a:lnTo>
                  <a:pt x="1444580" y="1440000"/>
                </a:lnTo>
                <a:lnTo>
                  <a:pt x="0" y="1437283"/>
                </a:lnTo>
                <a:lnTo>
                  <a:pt x="104506" y="4790"/>
                </a:lnTo>
                <a:close/>
              </a:path>
            </a:pathLst>
          </a:cu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" name="Rechteck 38"/>
          <p:cNvSpPr/>
          <p:nvPr/>
        </p:nvSpPr>
        <p:spPr>
          <a:xfrm>
            <a:off x="2501900" y="352425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9" name="Grafik 41"/>
          <p:cNvPicPr>
            <a:picLocks noChangeAspect="1"/>
          </p:cNvPicPr>
          <p:nvPr userDrawn="1"/>
        </p:nvPicPr>
        <p:blipFill>
          <a:blip r:embed="rId3"/>
          <a:srcRect t="13268" r="16125" b="12392"/>
          <a:stretch>
            <a:fillRect/>
          </a:stretch>
        </p:blipFill>
        <p:spPr bwMode="auto">
          <a:xfrm>
            <a:off x="7945438" y="352425"/>
            <a:ext cx="8001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42"/>
          <p:cNvSpPr/>
          <p:nvPr/>
        </p:nvSpPr>
        <p:spPr>
          <a:xfrm>
            <a:off x="7450138" y="352425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Rechteck 43"/>
          <p:cNvSpPr/>
          <p:nvPr/>
        </p:nvSpPr>
        <p:spPr>
          <a:xfrm>
            <a:off x="344488" y="352425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" name="Rechteck 44"/>
          <p:cNvSpPr/>
          <p:nvPr/>
        </p:nvSpPr>
        <p:spPr>
          <a:xfrm>
            <a:off x="1130300" y="352425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3" name="Grafik 4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8938" y="598488"/>
            <a:ext cx="19954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6"/>
          <p:cNvSpPr txBox="1"/>
          <p:nvPr userDrawn="1"/>
        </p:nvSpPr>
        <p:spPr>
          <a:xfrm>
            <a:off x="2532063" y="579438"/>
            <a:ext cx="1079783" cy="8976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7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de-DE" sz="600" b="1" cap="all" spc="40" dirty="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Campus </a:t>
            </a:r>
            <a:r>
              <a:rPr lang="de-DE" sz="600" b="1" cap="all" spc="40" dirty="0" err="1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innenstadt</a:t>
            </a:r>
            <a:r>
              <a:rPr lang="de-DE" sz="600" b="1" cap="all" spc="40" dirty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5" name="Textfeld 28"/>
          <p:cNvSpPr txBox="1"/>
          <p:nvPr userDrawn="1"/>
        </p:nvSpPr>
        <p:spPr>
          <a:xfrm>
            <a:off x="2532063" y="928688"/>
            <a:ext cx="2934778" cy="923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de-DE" sz="600" b="1" cap="all" spc="40" dirty="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</a:t>
            </a:r>
            <a:r>
              <a:rPr lang="de-DE" sz="600" b="1" cap="all" spc="40" baseline="0" dirty="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FÜR NOTFALLMEDIZIN UND MEDIZINMANAGEMENT</a:t>
            </a:r>
            <a:endParaRPr lang="de-DE" sz="600" b="1" cap="all" spc="40" dirty="0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hteck 52"/>
          <p:cNvSpPr/>
          <p:nvPr userDrawn="1"/>
        </p:nvSpPr>
        <p:spPr>
          <a:xfrm>
            <a:off x="2501900" y="352425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Rechteck 60"/>
          <p:cNvSpPr/>
          <p:nvPr userDrawn="1"/>
        </p:nvSpPr>
        <p:spPr>
          <a:xfrm>
            <a:off x="7450138" y="352425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Rechteck 61"/>
          <p:cNvSpPr/>
          <p:nvPr userDrawn="1"/>
        </p:nvSpPr>
        <p:spPr>
          <a:xfrm>
            <a:off x="344488" y="352425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" name="Rechteck 62"/>
          <p:cNvSpPr/>
          <p:nvPr userDrawn="1"/>
        </p:nvSpPr>
        <p:spPr>
          <a:xfrm>
            <a:off x="1130300" y="352425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1987" y="1554971"/>
            <a:ext cx="6258301" cy="864000"/>
          </a:xfrm>
        </p:spPr>
        <p:txBody>
          <a:bodyPr anchor="ctr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21987" y="2576078"/>
            <a:ext cx="6278938" cy="576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081600" y="3779086"/>
            <a:ext cx="1439862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34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5311670"/>
            <a:ext cx="1439862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35" name="Bildplatzhalter 5"/>
          <p:cNvSpPr>
            <a:spLocks noGrp="1"/>
          </p:cNvSpPr>
          <p:nvPr>
            <p:ph type="pic" sz="quarter" idx="13"/>
          </p:nvPr>
        </p:nvSpPr>
        <p:spPr>
          <a:xfrm>
            <a:off x="7704138" y="3779086"/>
            <a:ext cx="1439862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31" name="Datumsplatzhalter 3"/>
          <p:cNvSpPr>
            <a:spLocks noGrp="1"/>
          </p:cNvSpPr>
          <p:nvPr>
            <p:ph type="dt" sz="half" idx="14"/>
          </p:nvPr>
        </p:nvSpPr>
        <p:spPr>
          <a:xfrm>
            <a:off x="1121987" y="3284947"/>
            <a:ext cx="2239963" cy="2873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buSzPct val="140000"/>
              <a:buFont typeface="Wingdings" pitchFamily="2" charset="2"/>
              <a:buNone/>
              <a:defRPr lang="de-DE"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303FD3-D4C9-4CE9-A694-FF042AA9B161}" type="datetime1">
              <a:rPr lang="de-DE" smtClean="0"/>
              <a:t>14.11.2016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788" y="1547813"/>
            <a:ext cx="8270875" cy="4500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8FA4C-F01D-47DF-9553-C3CE08AC8A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788" y="1547813"/>
            <a:ext cx="8270875" cy="450056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01D4-1E3D-449B-AA57-CB107FB6E173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460B-0662-4DCE-A9E2-429840BF6E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foli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b5d72c2-1f58-4f76-a7ca-e5b4066f5a47"/>
          <p:cNvPicPr>
            <a:picLocks noChangeAspect="1" noChangeArrowheads="1"/>
          </p:cNvPicPr>
          <p:nvPr userDrawn="1"/>
        </p:nvPicPr>
        <p:blipFill>
          <a:blip r:embed="rId2"/>
          <a:srcRect r="22472" b="10500"/>
          <a:stretch>
            <a:fillRect/>
          </a:stretch>
        </p:blipFill>
        <p:spPr bwMode="auto">
          <a:xfrm>
            <a:off x="6910388" y="4279900"/>
            <a:ext cx="22336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14"/>
          <p:cNvSpPr txBox="1"/>
          <p:nvPr userDrawn="1"/>
        </p:nvSpPr>
        <p:spPr>
          <a:xfrm>
            <a:off x="4959350" y="6388100"/>
            <a:ext cx="2736850" cy="35907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cap="all" spc="4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</a:t>
            </a:r>
            <a:r>
              <a:rPr lang="de-DE" sz="1000" cap="all" spc="4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für </a:t>
            </a:r>
            <a:r>
              <a:rPr lang="de-DE" sz="1000" cap="all" spc="4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notfallmedizin</a:t>
            </a:r>
            <a:endParaRPr lang="de-DE" sz="1000" cap="all" spc="40" baseline="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cap="all" spc="4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</a:t>
            </a:r>
            <a:r>
              <a:rPr lang="de-DE" sz="1000" cap="all" spc="4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medizinmanagement</a:t>
            </a:r>
            <a:endParaRPr lang="de-DE" sz="1000" cap="all" spc="4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15"/>
          <p:cNvSpPr/>
          <p:nvPr userDrawn="1"/>
        </p:nvSpPr>
        <p:spPr>
          <a:xfrm>
            <a:off x="0" y="6235700"/>
            <a:ext cx="914400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Textfeld 16"/>
          <p:cNvSpPr txBox="1"/>
          <p:nvPr userDrawn="1"/>
        </p:nvSpPr>
        <p:spPr>
          <a:xfrm>
            <a:off x="4887913" y="6164263"/>
            <a:ext cx="2808287" cy="190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72000" tIns="18000" rIns="72000" bIns="18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KLINIKUM DER UNIVERSITÄT MÜNCHEN</a:t>
            </a:r>
            <a:r>
              <a:rPr lang="de-DE" sz="1000" baseline="30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2087" y="1553509"/>
            <a:ext cx="6278838" cy="1512000"/>
          </a:xfrm>
        </p:spPr>
        <p:txBody>
          <a:bodyPr/>
          <a:lstStyle>
            <a:lvl1pPr>
              <a:defRPr lang="de-DE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BAF7-32A3-4B82-8685-4CEA59F0AB25}" type="datetime1">
              <a:rPr lang="de-DE" smtClean="0"/>
              <a:t>14.11.2016</a:t>
            </a:fld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2B18-7A43-4ABC-A039-87CA41A7D2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200" y="1548000"/>
            <a:ext cx="3960000" cy="450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635672" y="1548000"/>
            <a:ext cx="3960000" cy="450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31200" y="504000"/>
            <a:ext cx="8244000" cy="79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B7BF-98E1-4D64-B8B4-FDEC5EDFAB9E}" type="datetime1">
              <a:rPr lang="de-DE" smtClean="0"/>
              <a:t>14.11.2016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0F70-F48E-4A27-8E41-155C148B2F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200" y="1548000"/>
            <a:ext cx="3960000" cy="450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28848" y="1620000"/>
            <a:ext cx="3960000" cy="442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1200" y="504000"/>
            <a:ext cx="8244000" cy="79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9C26-813C-4A9D-8784-10D8BB6F1CCB}" type="datetime1">
              <a:rPr lang="de-DE" smtClean="0"/>
              <a:t>14.11.2016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2545-08D4-4F31-B415-2ED4649132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 Foli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31200" y="1620000"/>
            <a:ext cx="3960000" cy="280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31200" y="4608000"/>
            <a:ext cx="3960000" cy="1440000"/>
          </a:xfrm>
        </p:spPr>
        <p:txBody>
          <a:bodyPr rtlCol="0">
            <a:noAutofit/>
          </a:bodyPr>
          <a:lstStyle>
            <a:lvl1pPr>
              <a:defRPr lang="de-DE" sz="1600" smtClean="0"/>
            </a:lvl1pPr>
            <a:lvl2pPr>
              <a:defRPr lang="de-DE" sz="1600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635672" y="1620000"/>
            <a:ext cx="3960000" cy="280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4635672" y="4608000"/>
            <a:ext cx="3960000" cy="1440000"/>
          </a:xfrm>
        </p:spPr>
        <p:txBody>
          <a:bodyPr rtlCol="0">
            <a:noAutofit/>
          </a:bodyPr>
          <a:lstStyle>
            <a:lvl1pPr>
              <a:defRPr lang="de-DE" sz="1600" smtClean="0"/>
            </a:lvl1pPr>
            <a:lvl2pPr>
              <a:defRPr lang="de-DE" sz="1600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3C4F-C3FB-42BF-BD9A-913FCA5A19AF}" type="datetime1">
              <a:rPr lang="de-DE" smtClean="0"/>
              <a:t>14.11.2016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C021-87E6-4A0B-AB77-31082DE2AE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 Folie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31200" y="1620000"/>
            <a:ext cx="8271463" cy="280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31199" y="4608000"/>
            <a:ext cx="8271463" cy="1440000"/>
          </a:xfrm>
        </p:spPr>
        <p:txBody>
          <a:bodyPr rtlCol="0">
            <a:noAutofit/>
          </a:bodyPr>
          <a:lstStyle>
            <a:lvl1pPr>
              <a:defRPr lang="de-DE" sz="1600" smtClean="0"/>
            </a:lvl1pPr>
            <a:lvl2pPr>
              <a:defRPr lang="de-DE" sz="1600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2D59-8618-4C5E-8F5C-0FD9FC8C9BE3}" type="datetime1">
              <a:rPr lang="de-DE" smtClean="0"/>
              <a:t>14.11.2016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EE95C-3867-4EC9-A3E4-2F112CDF5D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1788" y="503238"/>
            <a:ext cx="8243887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31788" y="1547813"/>
            <a:ext cx="82438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8781" y="6380163"/>
            <a:ext cx="213360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7037815-128F-4D86-988A-2DDF7DEFED51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788" y="179388"/>
            <a:ext cx="8243887" cy="1809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31787" y="6380163"/>
            <a:ext cx="412015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82173DC-5110-4655-BF87-2C9B42D738C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6235700"/>
            <a:ext cx="914400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959350" y="6388100"/>
            <a:ext cx="2736850" cy="35907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cap="all" spc="40" dirty="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 FÜR NOTFALLMEDIZIN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cap="all" spc="40" dirty="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MEDIZINMANAGEMENT</a:t>
            </a:r>
            <a:endParaRPr lang="de-DE" sz="1000" cap="all" spc="40" dirty="0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887913" y="6164263"/>
            <a:ext cx="2808287" cy="190500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18000" rIns="72000" bIns="18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KLINIKUM DER UNIVERSITÄT MÜNCHEN</a:t>
            </a:r>
            <a:r>
              <a:rPr lang="de-DE" sz="1000" baseline="30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1" r:id="rId3"/>
    <p:sldLayoutId id="2147483690" r:id="rId4"/>
    <p:sldLayoutId id="2147483694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  <p:sldLayoutId id="2147483695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cap="all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85750" indent="-28575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992372" y="1438940"/>
            <a:ext cx="6329928" cy="98003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2000" dirty="0" smtClean="0">
                <a:latin typeface="LMU CompatilFact" panose="02000500060000020003" pitchFamily="2" charset="0"/>
              </a:rPr>
              <a:t>Munich Shootings – A  Brief Summary </a:t>
            </a:r>
            <a:br>
              <a:rPr lang="en-GB" sz="2000" dirty="0" smtClean="0">
                <a:latin typeface="LMU CompatilFact" panose="02000500060000020003" pitchFamily="2" charset="0"/>
              </a:rPr>
            </a:br>
            <a:endParaRPr lang="en-GB" sz="2000" dirty="0">
              <a:latin typeface="LMU CompatilFact" panose="02000500060000020003" pitchFamily="2" charset="0"/>
            </a:endParaRPr>
          </a:p>
        </p:txBody>
      </p:sp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de-DE" dirty="0" smtClean="0"/>
              <a:t>Sebastian </a:t>
            </a:r>
            <a:r>
              <a:rPr lang="de-DE" smtClean="0"/>
              <a:t>Eberl  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7" b="9767"/>
          <a:stretch>
            <a:fillRect/>
          </a:stretch>
        </p:blipFill>
        <p:spPr/>
      </p:pic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38" y="3799366"/>
            <a:ext cx="1439862" cy="1417675"/>
          </a:xfrm>
          <a:ln>
            <a:solidFill>
              <a:schemeClr val="accent1"/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176536" y="3242416"/>
            <a:ext cx="2239963" cy="287337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/>
            </a:pPr>
            <a:fld id="{653D136E-D6EB-4480-8B29-F139774EFD62}" type="datetime1">
              <a:rPr lang="de-DE" smtClean="0"/>
              <a:t>14.11.2016</a:t>
            </a:fld>
            <a:endParaRPr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 b="10784"/>
          <a:stretch>
            <a:fillRect/>
          </a:stretch>
        </p:blipFill>
        <p:spPr>
          <a:xfrm>
            <a:off x="3105150" y="3784600"/>
            <a:ext cx="1416050" cy="14351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30" y="3762376"/>
            <a:ext cx="1543050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Alarm evaluation</a:t>
            </a:r>
            <a:r>
              <a:rPr lang="de-DE" dirty="0" smtClean="0"/>
              <a:t> INN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412CC-F1C9-44D3-97F4-893D54AED202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A460B-0662-4DCE-A9E2-429840BF6E8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15" y="1547813"/>
            <a:ext cx="6716421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9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/>
              <a:t>Total of circa 30 Patients directly linked to the event</a:t>
            </a:r>
          </a:p>
          <a:p>
            <a:r>
              <a:rPr lang="en-GB" sz="1400" dirty="0" smtClean="0"/>
              <a:t>Over 2500 police officers responded</a:t>
            </a:r>
          </a:p>
          <a:p>
            <a:r>
              <a:rPr lang="en-GB" sz="1400" dirty="0" smtClean="0"/>
              <a:t>Over 300 EMS and </a:t>
            </a:r>
            <a:r>
              <a:rPr lang="en-GB" sz="1400" dirty="0" err="1" smtClean="0"/>
              <a:t>Firecrews</a:t>
            </a:r>
            <a:r>
              <a:rPr lang="en-GB" sz="1400" dirty="0" smtClean="0"/>
              <a:t> were involved</a:t>
            </a:r>
          </a:p>
          <a:p>
            <a:r>
              <a:rPr lang="en-GB" sz="1400" dirty="0" smtClean="0"/>
              <a:t>treated patients at KUM: 6, thereof 5 in critical condition</a:t>
            </a:r>
          </a:p>
          <a:p>
            <a:r>
              <a:rPr lang="en-GB" sz="1400" dirty="0"/>
              <a:t>a</a:t>
            </a:r>
            <a:r>
              <a:rPr lang="en-GB" sz="1400" dirty="0" smtClean="0"/>
              <a:t>dditional personnel used: ca. 500</a:t>
            </a:r>
          </a:p>
          <a:p>
            <a:r>
              <a:rPr lang="en-GB" sz="1400" dirty="0" smtClean="0"/>
              <a:t> capacities KUM from 7.00 pm:</a:t>
            </a:r>
          </a:p>
          <a:p>
            <a:pPr lvl="1"/>
            <a:r>
              <a:rPr lang="en-GB" sz="1300" dirty="0" smtClean="0"/>
              <a:t>13 ERs</a:t>
            </a:r>
          </a:p>
          <a:p>
            <a:pPr lvl="1"/>
            <a:r>
              <a:rPr lang="en-GB" sz="1300" dirty="0" smtClean="0"/>
              <a:t>5 CT</a:t>
            </a:r>
          </a:p>
          <a:p>
            <a:pPr lvl="1"/>
            <a:r>
              <a:rPr lang="en-GB" sz="1300" dirty="0"/>
              <a:t>a</a:t>
            </a:r>
            <a:r>
              <a:rPr lang="en-GB" sz="1300" dirty="0" smtClean="0"/>
              <a:t>lmost 20 OP`s</a:t>
            </a:r>
          </a:p>
          <a:p>
            <a:pPr lvl="1"/>
            <a:r>
              <a:rPr lang="en-GB" sz="1300" dirty="0" smtClean="0"/>
              <a:t>500 blood units 0-negative</a:t>
            </a:r>
          </a:p>
          <a:p>
            <a:pPr lvl="1"/>
            <a:r>
              <a:rPr lang="en-GB" sz="1300" dirty="0" smtClean="0"/>
              <a:t>over 20 ICU beds (ventilator-linked)</a:t>
            </a:r>
            <a:endParaRPr lang="en-GB" sz="1400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44" y="2632841"/>
            <a:ext cx="4218152" cy="2372711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Chronology of events- summary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1C29C26-813C-4A9D-8784-10D8BB6F1CCB}" type="datetime1">
              <a:rPr lang="de-DE" smtClean="0"/>
              <a:t>14.11.2016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7DD2545-08D4-4F31-B415-2ED46491328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05" y="2960881"/>
            <a:ext cx="4033615" cy="2680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2086" y="1553509"/>
            <a:ext cx="7564713" cy="1197574"/>
          </a:xfrm>
        </p:spPr>
        <p:txBody>
          <a:bodyPr/>
          <a:lstStyle/>
          <a:p>
            <a:pPr algn="ctr"/>
            <a:r>
              <a:rPr lang="en-GB" dirty="0" smtClean="0">
                <a:latin typeface="LMU CompatilFact" panose="02000500060000020003" pitchFamily="2" charset="0"/>
              </a:rPr>
              <a:t>Organisation of disaster emergency care</a:t>
            </a:r>
            <a:br>
              <a:rPr lang="en-GB" dirty="0" smtClean="0">
                <a:latin typeface="LMU CompatilFact" panose="02000500060000020003" pitchFamily="2" charset="0"/>
              </a:rPr>
            </a:br>
            <a:r>
              <a:rPr lang="en-GB" dirty="0" smtClean="0">
                <a:latin typeface="LMU CompatilFact" panose="02000500060000020003" pitchFamily="2" charset="0"/>
              </a:rPr>
              <a:t>at KUM</a:t>
            </a:r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8175D-B24E-467B-A5A3-EA77B180FB76}" type="datetime1">
              <a:rPr lang="de-DE" smtClean="0"/>
              <a:t>14.11.2016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62B18-7A43-4ABC-A039-87CA41A7D2B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1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MU CompatilFact" panose="02000500060000020003" pitchFamily="2" charset="0"/>
              </a:rPr>
              <a:t>Structural organization - responsibilities </a:t>
            </a:r>
            <a:endParaRPr lang="en-GB" dirty="0">
              <a:latin typeface="LMU CompatilFact" panose="02000500060000020003" pitchFamily="2" charset="0"/>
            </a:endParaRPr>
          </a:p>
        </p:txBody>
      </p:sp>
      <p:sp useBgFill="1"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LMU CompatilFact" panose="02000500060000020003" pitchFamily="2" charset="0"/>
              </a:rPr>
              <a:t>head of disaster planning:</a:t>
            </a:r>
          </a:p>
          <a:p>
            <a:pPr marL="0" indent="0">
              <a:buNone/>
            </a:pPr>
            <a:r>
              <a:rPr lang="en-GB" dirty="0" smtClean="0">
                <a:latin typeface="LMU CompatilFact" panose="02000500060000020003" pitchFamily="2" charset="0"/>
              </a:rPr>
              <a:t>Commissioner of disaster management, Institute for Emergency Medicine and Medical Management (INM) at the University Hospital of Munich (KUM)</a:t>
            </a:r>
          </a:p>
          <a:p>
            <a:pPr marL="0" indent="0">
              <a:buNone/>
            </a:pPr>
            <a:r>
              <a:rPr lang="en-GB" b="1" dirty="0">
                <a:latin typeface="LMU CompatilFact" panose="02000500060000020003" pitchFamily="2" charset="0"/>
              </a:rPr>
              <a:t>p</a:t>
            </a:r>
            <a:r>
              <a:rPr lang="en-GB" b="1" dirty="0" smtClean="0">
                <a:latin typeface="LMU CompatilFact" panose="02000500060000020003" pitchFamily="2" charset="0"/>
              </a:rPr>
              <a:t>rofessional cooperation:</a:t>
            </a:r>
          </a:p>
          <a:p>
            <a:pPr marL="0" indent="0">
              <a:buNone/>
            </a:pPr>
            <a:r>
              <a:rPr lang="en-GB" dirty="0">
                <a:latin typeface="LMU CompatilFact" panose="02000500060000020003" pitchFamily="2" charset="0"/>
              </a:rPr>
              <a:t>m</a:t>
            </a:r>
            <a:r>
              <a:rPr lang="en-GB" dirty="0" smtClean="0">
                <a:latin typeface="LMU CompatilFact" panose="02000500060000020003" pitchFamily="2" charset="0"/>
              </a:rPr>
              <a:t>edical and nursing personnel of both Campuses as well as people in charge at maintenance, logistics, commerce provisioning etc.</a:t>
            </a:r>
          </a:p>
          <a:p>
            <a:pPr marL="0" indent="0">
              <a:buNone/>
            </a:pPr>
            <a:r>
              <a:rPr lang="en-GB" b="1" dirty="0" smtClean="0">
                <a:latin typeface="LMU CompatilFact" panose="02000500060000020003" pitchFamily="2" charset="0"/>
              </a:rPr>
              <a:t>duties: </a:t>
            </a:r>
          </a:p>
          <a:p>
            <a:pPr marL="0" indent="0">
              <a:buNone/>
            </a:pPr>
            <a:r>
              <a:rPr lang="en-GB" dirty="0">
                <a:latin typeface="LMU CompatilFact" panose="02000500060000020003" pitchFamily="2" charset="0"/>
              </a:rPr>
              <a:t>c</a:t>
            </a:r>
            <a:r>
              <a:rPr lang="en-GB" dirty="0" smtClean="0">
                <a:latin typeface="LMU CompatilFact" panose="02000500060000020003" pitchFamily="2" charset="0"/>
              </a:rPr>
              <a:t>reation and maintenance of alarm- and operation plans as well as accompanying guidelines, classes and support of crisis task force section </a:t>
            </a:r>
          </a:p>
          <a:p>
            <a:pPr marL="0" indent="0">
              <a:buNone/>
            </a:pPr>
            <a:r>
              <a:rPr lang="en-GB" b="1" dirty="0">
                <a:latin typeface="LMU CompatilFact" panose="02000500060000020003" pitchFamily="2" charset="0"/>
              </a:rPr>
              <a:t>c</a:t>
            </a:r>
            <a:r>
              <a:rPr lang="en-GB" b="1" dirty="0" smtClean="0">
                <a:latin typeface="LMU CompatilFact" panose="02000500060000020003" pitchFamily="2" charset="0"/>
              </a:rPr>
              <a:t>hallenges: </a:t>
            </a:r>
          </a:p>
          <a:p>
            <a:pPr marL="0" indent="0">
              <a:buNone/>
            </a:pPr>
            <a:r>
              <a:rPr lang="en-GB" dirty="0" smtClean="0">
                <a:latin typeface="LMU CompatilFact" panose="02000500060000020003" pitchFamily="2" charset="0"/>
              </a:rPr>
              <a:t>two campuses with different structures, capacities and competences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INM –  Sebastian Eberl M.A.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FA4C-F01D-47DF-9553-C3CE08AC8AD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MU CompatilFact" panose="02000500060000020003" pitchFamily="2" charset="0"/>
              </a:rPr>
              <a:t>Areas of disaster emergency care at KUM</a:t>
            </a:r>
            <a:endParaRPr lang="en-GB" dirty="0">
              <a:latin typeface="LMU CompatilFact" panose="02000500060000020003" pitchFamily="2" charset="0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595207"/>
              </p:ext>
            </p:extLst>
          </p:nvPr>
        </p:nvGraphicFramePr>
        <p:xfrm>
          <a:off x="331788" y="1547813"/>
          <a:ext cx="8270875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FA4C-F01D-47DF-9553-C3CE08AC8AD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6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MU CompatilFact" panose="02000500060000020003" pitchFamily="2" charset="0"/>
              </a:rPr>
              <a:t>Hierarchy:  Structure &amp;  decision making </a:t>
            </a:r>
            <a:endParaRPr lang="en-GB" dirty="0">
              <a:latin typeface="LMU CompatilFact" panose="02000500060000020003" pitchFamily="2" charset="0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762537"/>
              </p:ext>
            </p:extLst>
          </p:nvPr>
        </p:nvGraphicFramePr>
        <p:xfrm>
          <a:off x="331788" y="1547813"/>
          <a:ext cx="8270875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FA4C-F01D-47DF-9553-C3CE08AC8AD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807535" y="2884967"/>
            <a:ext cx="5557284" cy="4820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Bogen 16"/>
          <p:cNvSpPr/>
          <p:nvPr/>
        </p:nvSpPr>
        <p:spPr>
          <a:xfrm>
            <a:off x="1524001" y="2204486"/>
            <a:ext cx="6010939" cy="1467294"/>
          </a:xfrm>
          <a:custGeom>
            <a:avLst/>
            <a:gdLst>
              <a:gd name="connsiteX0" fmla="*/ 3005470 w 6010940"/>
              <a:gd name="connsiteY0" fmla="*/ 0 h 1467293"/>
              <a:gd name="connsiteX1" fmla="*/ 6010940 w 6010940"/>
              <a:gd name="connsiteY1" fmla="*/ 733255 h 1467293"/>
              <a:gd name="connsiteX2" fmla="*/ 3005662 w 6010940"/>
              <a:gd name="connsiteY2" fmla="*/ 1467294 h 1467293"/>
              <a:gd name="connsiteX3" fmla="*/ 5 w 6010940"/>
              <a:gd name="connsiteY3" fmla="*/ 734821 h 1467293"/>
              <a:gd name="connsiteX4" fmla="*/ 3005089 w 6010940"/>
              <a:gd name="connsiteY4" fmla="*/ 0 h 1467293"/>
              <a:gd name="connsiteX5" fmla="*/ 3005470 w 6010940"/>
              <a:gd name="connsiteY5" fmla="*/ 733647 h 1467293"/>
              <a:gd name="connsiteX6" fmla="*/ 3005470 w 6010940"/>
              <a:gd name="connsiteY6" fmla="*/ 0 h 1467293"/>
              <a:gd name="connsiteX0" fmla="*/ 3005470 w 6010940"/>
              <a:gd name="connsiteY0" fmla="*/ 0 h 1467293"/>
              <a:gd name="connsiteX1" fmla="*/ 6010940 w 6010940"/>
              <a:gd name="connsiteY1" fmla="*/ 733255 h 1467293"/>
              <a:gd name="connsiteX2" fmla="*/ 3005662 w 6010940"/>
              <a:gd name="connsiteY2" fmla="*/ 1467294 h 1467293"/>
              <a:gd name="connsiteX3" fmla="*/ 5 w 6010940"/>
              <a:gd name="connsiteY3" fmla="*/ 734821 h 1467293"/>
              <a:gd name="connsiteX4" fmla="*/ 3005089 w 6010940"/>
              <a:gd name="connsiteY4" fmla="*/ 0 h 1467293"/>
              <a:gd name="connsiteX0" fmla="*/ 3005469 w 6010939"/>
              <a:gd name="connsiteY0" fmla="*/ 0 h 1467294"/>
              <a:gd name="connsiteX1" fmla="*/ 6010939 w 6010939"/>
              <a:gd name="connsiteY1" fmla="*/ 733255 h 1467294"/>
              <a:gd name="connsiteX2" fmla="*/ 3005661 w 6010939"/>
              <a:gd name="connsiteY2" fmla="*/ 1467294 h 1467294"/>
              <a:gd name="connsiteX3" fmla="*/ 4 w 6010939"/>
              <a:gd name="connsiteY3" fmla="*/ 734821 h 1467294"/>
              <a:gd name="connsiteX4" fmla="*/ 3005088 w 6010939"/>
              <a:gd name="connsiteY4" fmla="*/ 0 h 1467294"/>
              <a:gd name="connsiteX5" fmla="*/ 3005469 w 6010939"/>
              <a:gd name="connsiteY5" fmla="*/ 733647 h 1467294"/>
              <a:gd name="connsiteX6" fmla="*/ 3005469 w 6010939"/>
              <a:gd name="connsiteY6" fmla="*/ 0 h 1467294"/>
              <a:gd name="connsiteX0" fmla="*/ 3005469 w 6010939"/>
              <a:gd name="connsiteY0" fmla="*/ 0 h 1467294"/>
              <a:gd name="connsiteX1" fmla="*/ 6010939 w 6010939"/>
              <a:gd name="connsiteY1" fmla="*/ 733255 h 1467294"/>
              <a:gd name="connsiteX2" fmla="*/ 3012749 w 6010939"/>
              <a:gd name="connsiteY2" fmla="*/ 1325526 h 1467294"/>
              <a:gd name="connsiteX3" fmla="*/ 4 w 6010939"/>
              <a:gd name="connsiteY3" fmla="*/ 734821 h 1467294"/>
              <a:gd name="connsiteX4" fmla="*/ 3005088 w 6010939"/>
              <a:gd name="connsiteY4" fmla="*/ 0 h 146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0939" h="1467294" stroke="0" extrusionOk="0">
                <a:moveTo>
                  <a:pt x="3005469" y="0"/>
                </a:moveTo>
                <a:cubicBezTo>
                  <a:pt x="4664718" y="0"/>
                  <a:pt x="6010053" y="328226"/>
                  <a:pt x="6010939" y="733255"/>
                </a:cubicBezTo>
                <a:cubicBezTo>
                  <a:pt x="6011825" y="1138572"/>
                  <a:pt x="4666088" y="1467268"/>
                  <a:pt x="3005661" y="1467294"/>
                </a:cubicBezTo>
                <a:cubicBezTo>
                  <a:pt x="1347589" y="1467320"/>
                  <a:pt x="2657" y="1139562"/>
                  <a:pt x="4" y="734821"/>
                </a:cubicBezTo>
                <a:cubicBezTo>
                  <a:pt x="-2655" y="329217"/>
                  <a:pt x="1343483" y="51"/>
                  <a:pt x="3005088" y="0"/>
                </a:cubicBezTo>
                <a:lnTo>
                  <a:pt x="3005469" y="733647"/>
                </a:lnTo>
                <a:lnTo>
                  <a:pt x="3005469" y="0"/>
                </a:lnTo>
                <a:close/>
              </a:path>
              <a:path w="6010939" h="1467294" fill="none">
                <a:moveTo>
                  <a:pt x="3005469" y="0"/>
                </a:moveTo>
                <a:cubicBezTo>
                  <a:pt x="4664718" y="0"/>
                  <a:pt x="6010053" y="328226"/>
                  <a:pt x="6010939" y="733255"/>
                </a:cubicBezTo>
                <a:cubicBezTo>
                  <a:pt x="6011825" y="1138572"/>
                  <a:pt x="4673176" y="1325500"/>
                  <a:pt x="3012749" y="1325526"/>
                </a:cubicBezTo>
                <a:cubicBezTo>
                  <a:pt x="1354677" y="1325552"/>
                  <a:pt x="2657" y="1139562"/>
                  <a:pt x="4" y="734821"/>
                </a:cubicBezTo>
                <a:cubicBezTo>
                  <a:pt x="-2655" y="329217"/>
                  <a:pt x="1343483" y="51"/>
                  <a:pt x="3005088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389860" y="2707758"/>
            <a:ext cx="1084521" cy="347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chemeClr val="bg2"/>
              </a:buClr>
              <a:buSzPct val="140000"/>
            </a:pPr>
            <a:r>
              <a:rPr lang="de-DE" sz="1600" dirty="0" smtClean="0">
                <a:latin typeface="LMU CompatilFact" panose="02000500060000020003" pitchFamily="2" charset="0"/>
              </a:rPr>
              <a:t>AG AEP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3912781" y="1857153"/>
            <a:ext cx="517452" cy="4890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2176130" y="2594344"/>
            <a:ext cx="1453117" cy="460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3296093" y="2707758"/>
            <a:ext cx="333154" cy="347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4171507" y="2594344"/>
            <a:ext cx="258726" cy="404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 flipV="1">
            <a:off x="4104167" y="2523460"/>
            <a:ext cx="1495647" cy="414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 flipV="1">
            <a:off x="4104167" y="2410047"/>
            <a:ext cx="2573080" cy="645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1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smtClean="0">
                <a:latin typeface="LMU CompatilFact" panose="02000500060000020003" pitchFamily="2" charset="0"/>
              </a:rPr>
              <a:t>Besondere Aufbauorganisation Am Beispiel des Klinikums der Universität München (KUM)</a:t>
            </a:r>
            <a:br>
              <a:rPr lang="de-DE" sz="1800" dirty="0" smtClean="0">
                <a:latin typeface="LMU CompatilFact" panose="02000500060000020003" pitchFamily="2" charset="0"/>
              </a:rPr>
            </a:br>
            <a:r>
              <a:rPr lang="de-DE" sz="1800" dirty="0" smtClean="0">
                <a:latin typeface="LMU CompatilFact" panose="02000500060000020003" pitchFamily="2" charset="0"/>
              </a:rPr>
              <a:t>(Vereinfachte Darstellung)</a:t>
            </a:r>
            <a:endParaRPr lang="de-DE" sz="1800" dirty="0">
              <a:latin typeface="LMU CompatilFact" panose="02000500060000020003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BB7BF-98E1-4D64-B8B4-FDEC5EDFAB9E}" type="datetime1">
              <a:rPr lang="de-DE" smtClean="0"/>
              <a:t>14.11.2016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F0F70-F48E-4A27-8E41-155C148B2FE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83103"/>
              </p:ext>
            </p:extLst>
          </p:nvPr>
        </p:nvGraphicFramePr>
        <p:xfrm>
          <a:off x="634610" y="1670102"/>
          <a:ext cx="7476440" cy="43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Acrobat Document" r:id="rId3" imgW="8019977" imgH="5667172" progId="Acrobat.Document.11">
                  <p:embed/>
                </p:oleObj>
              </mc:Choice>
              <mc:Fallback>
                <p:oleObj name="Acrobat Document" r:id="rId3" imgW="8019977" imgH="566717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610" y="1670102"/>
                        <a:ext cx="7476440" cy="4346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feil nach oben 7"/>
          <p:cNvSpPr/>
          <p:nvPr/>
        </p:nvSpPr>
        <p:spPr>
          <a:xfrm>
            <a:off x="3514016" y="2896343"/>
            <a:ext cx="484632" cy="97840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4541281" y="2896343"/>
            <a:ext cx="484632" cy="978408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MU CompatilFact" panose="02000500060000020003" pitchFamily="2" charset="0"/>
              </a:rPr>
              <a:t>Process organisation – Main Goals according to alarm and resource </a:t>
            </a:r>
            <a:r>
              <a:rPr lang="en-GB" dirty="0" err="1" smtClean="0">
                <a:latin typeface="LMU CompatilFact" panose="02000500060000020003" pitchFamily="2" charset="0"/>
              </a:rPr>
              <a:t>planNING</a:t>
            </a:r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LMU CompatilFact" panose="02000500060000020003" pitchFamily="2" charset="0"/>
              </a:rPr>
              <a:t>Establishing of designated leadership structures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Conversion of hospitals toward mass casualty incident management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Establishing of triage points 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Check of quickly available resources (OP, ICU, IMC, CT, ER, blood, logistics)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Employee registration in  personnel prep room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Dispatch of Neuro-, Visceral-, Thorax- und vascular surgery to inner city Campus if needed (outside standardized working hours)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Initializing of material orders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Re-establish daily business again after an event</a:t>
            </a:r>
          </a:p>
          <a:p>
            <a:pPr marL="0" indent="0">
              <a:buNone/>
            </a:pPr>
            <a:endParaRPr lang="en-GB" dirty="0" smtClean="0">
              <a:latin typeface="LMU CompatilFact" panose="02000500060000020003" pitchFamily="2" charset="0"/>
            </a:endParaRPr>
          </a:p>
          <a:p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FA4C-F01D-47DF-9553-C3CE08AC8AD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3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E8FA4C-F01D-47DF-9553-C3CE08AC8AD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179388"/>
            <a:ext cx="8243888" cy="180975"/>
          </a:xfrm>
        </p:spPr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7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MU CompatilFact" panose="02000500060000020003" pitchFamily="2" charset="0"/>
              </a:rPr>
              <a:t>findings (selection)</a:t>
            </a:r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LMU CompatilFact" panose="02000500060000020003" pitchFamily="2" charset="0"/>
              </a:rPr>
              <a:t>positive: </a:t>
            </a:r>
          </a:p>
          <a:p>
            <a:pPr lvl="1"/>
            <a:r>
              <a:rPr lang="en-GB" dirty="0" smtClean="0">
                <a:latin typeface="LMU CompatilFact" panose="02000500060000020003" pitchFamily="2" charset="0"/>
              </a:rPr>
              <a:t>Large personnel resources available within short notice (500 additional employees available on both campuses)</a:t>
            </a:r>
          </a:p>
          <a:p>
            <a:pPr lvl="1"/>
            <a:r>
              <a:rPr lang="en-GB" dirty="0" smtClean="0">
                <a:latin typeface="LMU CompatilFact" panose="02000500060000020003" pitchFamily="2" charset="0"/>
              </a:rPr>
              <a:t>Structured and quiet processes despite information deficit </a:t>
            </a:r>
          </a:p>
          <a:p>
            <a:pPr lvl="1"/>
            <a:r>
              <a:rPr lang="en-GB" dirty="0" smtClean="0">
                <a:latin typeface="LMU CompatilFact" panose="02000500060000020003" pitchFamily="2" charset="0"/>
              </a:rPr>
              <a:t>Concerted demobilization in order to have routine processes the following day</a:t>
            </a:r>
          </a:p>
          <a:p>
            <a:pPr lvl="1"/>
            <a:r>
              <a:rPr lang="en-GB" dirty="0" smtClean="0">
                <a:latin typeface="LMU CompatilFact" panose="02000500060000020003" pitchFamily="2" charset="0"/>
              </a:rPr>
              <a:t>Opportunity to evaluate alarm and resource planning in a real life situation</a:t>
            </a:r>
          </a:p>
          <a:p>
            <a:pPr marL="457200" lvl="1" indent="0">
              <a:buNone/>
            </a:pPr>
            <a:endParaRPr lang="en-GB" dirty="0" smtClean="0">
              <a:latin typeface="LMU CompatilFact" panose="02000500060000020003" pitchFamily="2" charset="0"/>
            </a:endParaRPr>
          </a:p>
          <a:p>
            <a:pPr lvl="1"/>
            <a:endParaRPr lang="en-GB" dirty="0" smtClean="0">
              <a:latin typeface="LMU CompatilFact" panose="02000500060000020003" pitchFamily="2" charset="0"/>
            </a:endParaRPr>
          </a:p>
          <a:p>
            <a:pPr lvl="1"/>
            <a:endParaRPr lang="en-GB" dirty="0" smtClean="0">
              <a:latin typeface="LMU CompatilFact" panose="02000500060000020003" pitchFamily="2" charset="0"/>
            </a:endParaRPr>
          </a:p>
          <a:p>
            <a:pPr lvl="1"/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FA4C-F01D-47DF-9553-C3CE08AC8AD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LMU CompatilFact" panose="02000500060000020003" pitchFamily="2" charset="0"/>
              </a:rPr>
              <a:t>Sebastian EBERL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31788" y="1273493"/>
            <a:ext cx="8270875" cy="4500562"/>
          </a:xfrm>
        </p:spPr>
        <p:txBody>
          <a:bodyPr/>
          <a:lstStyle/>
          <a:p>
            <a:pPr marL="0" indent="0">
              <a:buNone/>
            </a:pPr>
            <a:endParaRPr lang="en-GB" sz="1600" i="1" u="sng" dirty="0" smtClean="0">
              <a:latin typeface="LMU CompatilFact" panose="02000500060000020003" pitchFamily="2" charset="0"/>
            </a:endParaRPr>
          </a:p>
          <a:p>
            <a:r>
              <a:rPr lang="en-GB" sz="1600" dirty="0" smtClean="0">
                <a:latin typeface="LMU CompatilFact" panose="02000500060000020003" pitchFamily="2" charset="0"/>
              </a:rPr>
              <a:t>Research fellow at institute for emergency medicine and management in medicine (INM)  Munich university hospital (KUM)</a:t>
            </a:r>
          </a:p>
          <a:p>
            <a:r>
              <a:rPr lang="en-GB" sz="1600" dirty="0">
                <a:latin typeface="LMU CompatilFact" panose="02000500060000020003" pitchFamily="2" charset="0"/>
              </a:rPr>
              <a:t>D</a:t>
            </a:r>
            <a:r>
              <a:rPr lang="en-GB" sz="1600" dirty="0" smtClean="0">
                <a:latin typeface="LMU CompatilFact" panose="02000500060000020003" pitchFamily="2" charset="0"/>
              </a:rPr>
              <a:t>eputy commissioner on disaster management for the university hospital</a:t>
            </a:r>
            <a:endParaRPr lang="en-GB" sz="1600" i="1" u="sng" dirty="0" smtClean="0">
              <a:latin typeface="LMU CompatilFact" panose="02000500060000020003" pitchFamily="2" charset="0"/>
            </a:endParaRPr>
          </a:p>
          <a:p>
            <a:r>
              <a:rPr lang="en-GB" sz="1600" dirty="0" smtClean="0">
                <a:latin typeface="LMU CompatilFact" panose="02000500060000020003" pitchFamily="2" charset="0"/>
              </a:rPr>
              <a:t>Paramedic and incident leader</a:t>
            </a:r>
          </a:p>
          <a:p>
            <a:r>
              <a:rPr lang="en-GB" sz="1600" dirty="0" smtClean="0">
                <a:latin typeface="LMU CompatilFact" panose="02000500060000020003" pitchFamily="2" charset="0"/>
              </a:rPr>
              <a:t>Master of Arts in General &amp; Healthcare Management </a:t>
            </a:r>
          </a:p>
          <a:p>
            <a:pPr marL="0" indent="0">
              <a:buNone/>
            </a:pPr>
            <a:endParaRPr lang="en-GB" sz="1600" dirty="0">
              <a:latin typeface="LMU CompatilFact" panose="02000500060000020003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2017B-CA8E-464D-99F3-056E1B8A5EA2}" type="datetime1">
              <a:rPr lang="de-DE" smtClean="0"/>
              <a:t>14.11.2016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62B18-7A43-4ABC-A039-87CA41A7D2B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3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MU CompatilFact" panose="02000500060000020003" pitchFamily="2" charset="0"/>
              </a:rPr>
              <a:t>findings (selection)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LMU CompatilFact" panose="02000500060000020003" pitchFamily="2" charset="0"/>
              </a:rPr>
              <a:t>Negative</a:t>
            </a:r>
          </a:p>
          <a:p>
            <a:pPr lvl="1"/>
            <a:r>
              <a:rPr lang="en-GB" dirty="0" smtClean="0">
                <a:latin typeface="LMU CompatilFact" panose="02000500060000020003" pitchFamily="2" charset="0"/>
              </a:rPr>
              <a:t>at no given time did the hospital receive information to the preclinical status quo</a:t>
            </a:r>
          </a:p>
          <a:p>
            <a:pPr lvl="1"/>
            <a:r>
              <a:rPr lang="en-GB" dirty="0" smtClean="0">
                <a:latin typeface="LMU CompatilFact" panose="02000500060000020003" pitchFamily="2" charset="0"/>
              </a:rPr>
              <a:t>no contact with hazard control possible</a:t>
            </a:r>
          </a:p>
          <a:p>
            <a:pPr lvl="1"/>
            <a:r>
              <a:rPr lang="en-GB" dirty="0" smtClean="0">
                <a:latin typeface="LMU CompatilFact" panose="02000500060000020003" pitchFamily="2" charset="0"/>
              </a:rPr>
              <a:t>Too much additional staff (more than needed for situation at hand)</a:t>
            </a:r>
          </a:p>
          <a:p>
            <a:pPr lvl="1"/>
            <a:r>
              <a:rPr lang="en-GB" dirty="0" smtClean="0">
                <a:latin typeface="LMU CompatilFact" panose="02000500060000020003" pitchFamily="2" charset="0"/>
              </a:rPr>
              <a:t>Security situation (especially at inner city campus and </a:t>
            </a:r>
            <a:r>
              <a:rPr lang="en-GB" dirty="0" err="1" smtClean="0">
                <a:latin typeface="LMU CompatilFact" panose="02000500060000020003" pitchFamily="2" charset="0"/>
              </a:rPr>
              <a:t>Dr.</a:t>
            </a:r>
            <a:r>
              <a:rPr lang="en-GB" dirty="0" smtClean="0">
                <a:latin typeface="LMU CompatilFact" panose="02000500060000020003" pitchFamily="2" charset="0"/>
              </a:rPr>
              <a:t> von </a:t>
            </a:r>
            <a:r>
              <a:rPr lang="en-GB" dirty="0" err="1" smtClean="0">
                <a:latin typeface="LMU CompatilFact" panose="02000500060000020003" pitchFamily="2" charset="0"/>
              </a:rPr>
              <a:t>Haunersches</a:t>
            </a:r>
            <a:r>
              <a:rPr lang="en-GB" dirty="0" smtClean="0">
                <a:latin typeface="LMU CompatilFact" panose="02000500060000020003" pitchFamily="2" charset="0"/>
              </a:rPr>
              <a:t> children's hospital) not appropriate</a:t>
            </a:r>
          </a:p>
          <a:p>
            <a:pPr lvl="1"/>
            <a:r>
              <a:rPr lang="en-GB" dirty="0" smtClean="0">
                <a:latin typeface="LMU CompatilFact" panose="02000500060000020003" pitchFamily="2" charset="0"/>
              </a:rPr>
              <a:t>Food supply not appropriate</a:t>
            </a:r>
          </a:p>
          <a:p>
            <a:pPr lvl="1"/>
            <a:r>
              <a:rPr lang="en-GB" dirty="0" smtClean="0">
                <a:latin typeface="LMU CompatilFact" panose="02000500060000020003" pitchFamily="2" charset="0"/>
              </a:rPr>
              <a:t>Communication due to technical infrastructure only of limited use</a:t>
            </a:r>
          </a:p>
          <a:p>
            <a:pPr lvl="1"/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FA4C-F01D-47DF-9553-C3CE08AC8ADE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438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MU CompatilFact" panose="02000500060000020003" pitchFamily="2" charset="0"/>
              </a:rPr>
              <a:t>The role of social Media Platforms </a:t>
            </a:r>
            <a:br>
              <a:rPr lang="en-GB" dirty="0" smtClean="0">
                <a:latin typeface="LMU CompatilFact" panose="02000500060000020003" pitchFamily="2" charset="0"/>
              </a:rPr>
            </a:br>
            <a:r>
              <a:rPr lang="en-GB" dirty="0" smtClean="0">
                <a:latin typeface="LMU CompatilFact" panose="02000500060000020003" pitchFamily="2" charset="0"/>
              </a:rPr>
              <a:t>22.07.2016 for das KUM</a:t>
            </a:r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LMU CompatilFact" panose="02000500060000020003" pitchFamily="2" charset="0"/>
              </a:rPr>
              <a:t>Sighting of regular Social Media Platforms by the emergency task force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Information not reliable or relevant for further process; </a:t>
            </a:r>
            <a:br>
              <a:rPr lang="en-GB" dirty="0" smtClean="0">
                <a:latin typeface="LMU CompatilFact" panose="02000500060000020003" pitchFamily="2" charset="0"/>
              </a:rPr>
            </a:br>
            <a:r>
              <a:rPr lang="en-GB" dirty="0" smtClean="0">
                <a:latin typeface="LMU CompatilFact" panose="02000500060000020003" pitchFamily="2" charset="0"/>
              </a:rPr>
              <a:t>but: good overview about conditions on site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Social Networks led to panic reactions and opened up more than 60 events linked to the main shooting at OEZ (sightings of armed people, shots fired, people down etc.)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Critical evaluation of unofficial WhatsApp-groups in between campuses </a:t>
            </a:r>
            <a:br>
              <a:rPr lang="en-GB" dirty="0" smtClean="0">
                <a:latin typeface="LMU CompatilFact" panose="02000500060000020003" pitchFamily="2" charset="0"/>
              </a:rPr>
            </a:br>
            <a:r>
              <a:rPr lang="en-GB" dirty="0" smtClean="0">
                <a:latin typeface="LMU CompatilFact" panose="02000500060000020003" pitchFamily="2" charset="0"/>
                <a:sym typeface="Wingdings" panose="05000000000000000000" pitchFamily="2" charset="2"/>
              </a:rPr>
              <a:t>  false information regarding probable transport of ICU patients with gunshot wounds from inner city campus to </a:t>
            </a:r>
            <a:r>
              <a:rPr lang="en-GB" dirty="0" err="1" smtClean="0">
                <a:latin typeface="LMU CompatilFact" panose="02000500060000020003" pitchFamily="2" charset="0"/>
                <a:sym typeface="Wingdings" panose="05000000000000000000" pitchFamily="2" charset="2"/>
              </a:rPr>
              <a:t>Großhadern</a:t>
            </a:r>
            <a:endParaRPr lang="en-GB" dirty="0" smtClean="0">
              <a:latin typeface="LMU CompatilFact" panose="02000500060000020003" pitchFamily="2" charset="0"/>
              <a:sym typeface="Wingdings" panose="05000000000000000000" pitchFamily="2" charset="2"/>
            </a:endParaRPr>
          </a:p>
          <a:p>
            <a:endParaRPr lang="en-GB" dirty="0" smtClean="0">
              <a:latin typeface="LMU CompatilFact" panose="02000500060000020003" pitchFamily="2" charset="0"/>
            </a:endParaRPr>
          </a:p>
          <a:p>
            <a:endParaRPr lang="en-GB" dirty="0" smtClean="0">
              <a:latin typeface="LMU CompatilFact" panose="02000500060000020003" pitchFamily="2" charset="0"/>
            </a:endParaRPr>
          </a:p>
          <a:p>
            <a:pPr marL="0" indent="0">
              <a:buNone/>
            </a:pPr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FA4C-F01D-47DF-9553-C3CE08AC8ADE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76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Priorisierungsmatrix after 22nd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july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FA4C-F01D-47DF-9553-C3CE08AC8AD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9" y="1547813"/>
            <a:ext cx="7623292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LMU CompatilFact" panose="02000500060000020003" pitchFamily="2" charset="0"/>
              </a:rPr>
              <a:t>conclusion</a:t>
            </a:r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LMU CompatilFact" panose="02000500060000020003" pitchFamily="2" charset="0"/>
              </a:rPr>
              <a:t>University hospital Munich is prepared for an MCI quite well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More training at every organizational level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Revision of the alarm </a:t>
            </a:r>
            <a:r>
              <a:rPr lang="en-GB" dirty="0">
                <a:latin typeface="LMU CompatilFact" panose="02000500060000020003" pitchFamily="2" charset="0"/>
              </a:rPr>
              <a:t>and resource </a:t>
            </a:r>
            <a:r>
              <a:rPr lang="en-GB" dirty="0" smtClean="0">
                <a:latin typeface="LMU CompatilFact" panose="02000500060000020003" pitchFamily="2" charset="0"/>
              </a:rPr>
              <a:t>plan needed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Contact to the pre-hospital organizations was established in order to discuss interface problems and to initiate better communication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The emergency care consortium of the Munich hospitals under the leadership of INM is actively looking for solutions to operationalize networking of the hospital emergency task forces. 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The aim is to be able to give </a:t>
            </a:r>
            <a:r>
              <a:rPr lang="en-GB" dirty="0">
                <a:latin typeface="LMU CompatilFact" panose="02000500060000020003" pitchFamily="2" charset="0"/>
              </a:rPr>
              <a:t>support </a:t>
            </a:r>
            <a:r>
              <a:rPr lang="en-GB" dirty="0" smtClean="0">
                <a:latin typeface="LMU CompatilFact" panose="02000500060000020003" pitchFamily="2" charset="0"/>
              </a:rPr>
              <a:t>to each other on short notice when needed </a:t>
            </a:r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FA4C-F01D-47DF-9553-C3CE08AC8ADE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967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0400" y="1478692"/>
            <a:ext cx="6192000" cy="111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LMU CompatilFact" panose="02000500060000020003" pitchFamily="2" charset="0"/>
              </a:rPr>
              <a:t>Thank you for your </a:t>
            </a:r>
            <a:br>
              <a:rPr lang="en-GB" dirty="0" smtClean="0">
                <a:latin typeface="LMU CompatilFact" panose="02000500060000020003" pitchFamily="2" charset="0"/>
              </a:rPr>
            </a:br>
            <a:r>
              <a:rPr lang="en-GB" dirty="0" smtClean="0">
                <a:latin typeface="LMU CompatilFact" panose="02000500060000020003" pitchFamily="2" charset="0"/>
              </a:rPr>
              <a:t>attention</a:t>
            </a:r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125999" y="2731324"/>
            <a:ext cx="6184900" cy="3328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1400" cap="all" dirty="0" smtClean="0">
                <a:latin typeface="LMU CompatilFact" panose="02000500060000020003" pitchFamily="2" charset="0"/>
              </a:rPr>
              <a:t>Ansprechpartner: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400" dirty="0" smtClean="0">
                <a:latin typeface="LMU CompatilFact" panose="02000500060000020003" pitchFamily="2" charset="0"/>
              </a:rPr>
              <a:t>Sebastian Eberl M.A. 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400" dirty="0" smtClean="0">
                <a:latin typeface="LMU CompatilFact" panose="02000500060000020003" pitchFamily="2" charset="0"/>
              </a:rPr>
              <a:t>Stellvertretender Katastrophenschutzbeauftragter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400" dirty="0" smtClean="0">
                <a:latin typeface="LMU CompatilFact" panose="02000500060000020003" pitchFamily="2" charset="0"/>
              </a:rPr>
              <a:t>Klinikum der Universität München,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400" dirty="0" smtClean="0">
                <a:latin typeface="LMU CompatilFact" panose="02000500060000020003" pitchFamily="2" charset="0"/>
              </a:rPr>
              <a:t>Institut für Notfallmedizin</a:t>
            </a:r>
            <a:br>
              <a:rPr lang="de-DE" sz="1400" dirty="0" smtClean="0">
                <a:latin typeface="LMU CompatilFact" panose="02000500060000020003" pitchFamily="2" charset="0"/>
              </a:rPr>
            </a:br>
            <a:r>
              <a:rPr lang="de-DE" sz="1400" dirty="0" smtClean="0">
                <a:latin typeface="LMU CompatilFact" panose="02000500060000020003" pitchFamily="2" charset="0"/>
              </a:rPr>
              <a:t>und Medizinmanagement</a:t>
            </a:r>
          </a:p>
          <a:p>
            <a:pPr fontAlgn="auto">
              <a:spcAft>
                <a:spcPts val="0"/>
              </a:spcAft>
              <a:defRPr/>
            </a:pPr>
            <a:endParaRPr lang="de-DE" sz="1400" dirty="0" smtClean="0">
              <a:latin typeface="LMU CompatilFact" panose="02000500060000020003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1400" dirty="0" smtClean="0">
                <a:latin typeface="LMU CompatilFact" panose="02000500060000020003" pitchFamily="2" charset="0"/>
              </a:rPr>
              <a:t>Telefon: 089 / 4400-57101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400" dirty="0" smtClean="0">
                <a:latin typeface="LMU CompatilFact" panose="02000500060000020003" pitchFamily="2" charset="0"/>
              </a:rPr>
              <a:t>E-Mail: Katschutz.KUM@med.uni-muenchen.de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400" dirty="0" smtClean="0">
                <a:latin typeface="LMU CompatilFact" panose="02000500060000020003" pitchFamily="2" charset="0"/>
              </a:rPr>
              <a:t>Internet: www.klinikum.uni-muenchen.de</a:t>
            </a:r>
            <a:endParaRPr lang="de-DE" sz="1400" dirty="0">
              <a:latin typeface="LMU CompatilFact" panose="02000500060000020003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654AB0C-124B-46FD-A9DF-C2DBD58F89F1}" type="datetime1">
              <a:rPr lang="de-DE" smtClean="0"/>
              <a:t>14.11.2016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CD8A6C-766C-4F9F-ABFF-7A766400E42F}" type="slidenum">
              <a:rPr lang="de-DE"/>
              <a:pPr>
                <a:defRPr/>
              </a:pPr>
              <a:t>24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99" y="1557509"/>
            <a:ext cx="2599347" cy="259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LMU CompatilFact" panose="02000500060000020003" pitchFamily="2" charset="0"/>
              </a:rPr>
              <a:t>Chronology of events on </a:t>
            </a:r>
            <a:br>
              <a:rPr lang="en-GB" dirty="0" smtClean="0">
                <a:latin typeface="LMU CompatilFact" panose="02000500060000020003" pitchFamily="2" charset="0"/>
              </a:rPr>
            </a:br>
            <a:r>
              <a:rPr lang="en-GB" dirty="0" smtClean="0">
                <a:latin typeface="LMU CompatilFact" panose="02000500060000020003" pitchFamily="2" charset="0"/>
              </a:rPr>
              <a:t> July 22nd 2016</a:t>
            </a:r>
            <a:endParaRPr lang="en-GB" sz="2000" dirty="0">
              <a:latin typeface="LMU CompatilFact" panose="02000500060000020003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B1E0B-DAD2-476D-BF7D-23B4CD6CCE92}" type="datetime1">
              <a:rPr lang="de-DE" smtClean="0"/>
              <a:t>14.11.2016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5A460B-0662-4DCE-A9E2-429840BF6E8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179388"/>
            <a:ext cx="8243888" cy="1809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INM –  Sebastian Eberl M.A.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4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300" dirty="0" smtClean="0">
                <a:latin typeface="LMU CompatilFact" panose="02000500060000020003" pitchFamily="2" charset="0"/>
              </a:rPr>
              <a:t>17:50: beginning of shooting</a:t>
            </a:r>
          </a:p>
          <a:p>
            <a:r>
              <a:rPr lang="en-GB" sz="1300" dirty="0" smtClean="0">
                <a:latin typeface="LMU CompatilFact" panose="02000500060000020003" pitchFamily="2" charset="0"/>
              </a:rPr>
              <a:t>17:52: first reports about use of firearms at OEZ shopping mall</a:t>
            </a:r>
          </a:p>
          <a:p>
            <a:r>
              <a:rPr lang="en-GB" sz="1300" dirty="0">
                <a:latin typeface="LMU CompatilFact" panose="02000500060000020003" pitchFamily="2" charset="0"/>
              </a:rPr>
              <a:t>P</a:t>
            </a:r>
            <a:r>
              <a:rPr lang="en-GB" sz="1300" dirty="0" smtClean="0">
                <a:latin typeface="LMU CompatilFact" panose="02000500060000020003" pitchFamily="2" charset="0"/>
              </a:rPr>
              <a:t>arallel activation of a fire alarm in fast food restaurant</a:t>
            </a:r>
          </a:p>
          <a:p>
            <a:r>
              <a:rPr lang="en-GB" sz="1300" dirty="0" smtClean="0">
                <a:latin typeface="LMU CompatilFact" panose="02000500060000020003" pitchFamily="2" charset="0"/>
              </a:rPr>
              <a:t>ca. 18:00: physician staffed ambulance (based at INM) arrives shortly after first ambulance of fire department on site of fast food restaurant:</a:t>
            </a:r>
          </a:p>
          <a:p>
            <a:pPr lvl="1"/>
            <a:r>
              <a:rPr lang="en-GB" sz="1400" dirty="0" smtClean="0">
                <a:latin typeface="LMU CompatilFact" panose="02000500060000020003" pitchFamily="2" charset="0"/>
              </a:rPr>
              <a:t>8 people </a:t>
            </a:r>
            <a:r>
              <a:rPr lang="en-GB" sz="1400" dirty="0">
                <a:latin typeface="LMU CompatilFact" panose="02000500060000020003" pitchFamily="2" charset="0"/>
              </a:rPr>
              <a:t>dead on scene, one died later at the hospital:</a:t>
            </a:r>
          </a:p>
          <a:p>
            <a:pPr lvl="1"/>
            <a:r>
              <a:rPr lang="en-GB" sz="1400" dirty="0">
                <a:latin typeface="LMU CompatilFact" panose="02000500060000020003" pitchFamily="2" charset="0"/>
              </a:rPr>
              <a:t>Five at the fast-food restaurant</a:t>
            </a:r>
          </a:p>
          <a:p>
            <a:pPr lvl="1"/>
            <a:r>
              <a:rPr lang="en-GB" sz="1400" dirty="0">
                <a:latin typeface="LMU CompatilFact" panose="02000500060000020003" pitchFamily="2" charset="0"/>
              </a:rPr>
              <a:t>Two at the </a:t>
            </a:r>
            <a:r>
              <a:rPr lang="en-GB" sz="1400" dirty="0" err="1">
                <a:latin typeface="LMU CompatilFact" panose="02000500060000020003" pitchFamily="2" charset="0"/>
              </a:rPr>
              <a:t>saturn</a:t>
            </a:r>
            <a:r>
              <a:rPr lang="en-GB" sz="1400" dirty="0">
                <a:latin typeface="LMU CompatilFact" panose="02000500060000020003" pitchFamily="2" charset="0"/>
              </a:rPr>
              <a:t>-store</a:t>
            </a:r>
          </a:p>
          <a:p>
            <a:pPr lvl="1"/>
            <a:r>
              <a:rPr lang="en-GB" sz="1400" dirty="0" smtClean="0">
                <a:latin typeface="LMU CompatilFact" panose="02000500060000020003" pitchFamily="2" charset="0"/>
              </a:rPr>
              <a:t>Two at </a:t>
            </a:r>
            <a:r>
              <a:rPr lang="en-GB" sz="1400" dirty="0">
                <a:latin typeface="LMU CompatilFact" panose="02000500060000020003" pitchFamily="2" charset="0"/>
              </a:rPr>
              <a:t>the </a:t>
            </a:r>
            <a:r>
              <a:rPr lang="en-GB" sz="1400" dirty="0" err="1">
                <a:latin typeface="LMU CompatilFact" panose="02000500060000020003" pitchFamily="2" charset="0"/>
              </a:rPr>
              <a:t>shoppingmall</a:t>
            </a:r>
            <a:endParaRPr lang="en-GB" sz="1400" dirty="0">
              <a:latin typeface="LMU CompatilFact" panose="02000500060000020003" pitchFamily="2" charset="0"/>
            </a:endParaRPr>
          </a:p>
          <a:p>
            <a:pPr lvl="1"/>
            <a:endParaRPr lang="en-GB" sz="1400" dirty="0" smtClean="0">
              <a:latin typeface="LMU CompatilFact" panose="02000500060000020003" pitchFamily="2" charset="0"/>
            </a:endParaRPr>
          </a:p>
          <a:p>
            <a:endParaRPr lang="en-GB" sz="1400" dirty="0" smtClean="0">
              <a:latin typeface="LMU CompatilFact" panose="02000500060000020003" pitchFamily="2" charset="0"/>
            </a:endParaRPr>
          </a:p>
          <a:p>
            <a:endParaRPr lang="en-GB" sz="1400" dirty="0" smtClean="0">
              <a:latin typeface="LMU CompatilFact" panose="02000500060000020003" pitchFamily="2" charset="0"/>
            </a:endParaRPr>
          </a:p>
          <a:p>
            <a:endParaRPr lang="en-GB" sz="1400" dirty="0">
              <a:latin typeface="LMU CompatilFact" panose="02000500060000020003" pitchFamily="2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Chronology of events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43ABAF7-32A3-4B82-8685-4CEA59F0AB25}" type="datetime1">
              <a:rPr lang="de-DE" smtClean="0"/>
              <a:t>14.11.2016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6462B18-7A43-4ABC-A039-87CA41A7D2B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83" y="1656640"/>
            <a:ext cx="39624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63966" y="1667297"/>
            <a:ext cx="3960000" cy="4428000"/>
          </a:xfrm>
        </p:spPr>
      </p:sp>
    </p:spTree>
    <p:extLst>
      <p:ext uri="{BB962C8B-B14F-4D97-AF65-F5344CB8AC3E}">
        <p14:creationId xmlns:p14="http://schemas.microsoft.com/office/powerpoint/2010/main" val="14656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5434" y="1516470"/>
            <a:ext cx="3960000" cy="4500000"/>
          </a:xfrm>
        </p:spPr>
        <p:txBody>
          <a:bodyPr/>
          <a:lstStyle/>
          <a:p>
            <a:r>
              <a:rPr lang="en-GB" sz="1400" dirty="0" smtClean="0">
                <a:latin typeface="LMU CompatilFact" panose="02000500060000020003" pitchFamily="2" charset="0"/>
              </a:rPr>
              <a:t>18:15: sighting of shooter in a nearby parking lot</a:t>
            </a:r>
          </a:p>
          <a:p>
            <a:r>
              <a:rPr lang="en-GB" sz="1400" dirty="0" smtClean="0">
                <a:latin typeface="LMU CompatilFact" panose="02000500060000020003" pitchFamily="2" charset="0"/>
              </a:rPr>
              <a:t>18:30: the public is warned via various news channels  </a:t>
            </a:r>
          </a:p>
          <a:p>
            <a:r>
              <a:rPr lang="en-GB" sz="1400" dirty="0" smtClean="0">
                <a:latin typeface="LMU CompatilFact" panose="02000500060000020003" pitchFamily="2" charset="0"/>
              </a:rPr>
              <a:t>20:30: shooter commits suicide (gunshot to head) </a:t>
            </a:r>
          </a:p>
          <a:p>
            <a:r>
              <a:rPr lang="en-GB" sz="1400" dirty="0">
                <a:latin typeface="LMU CompatilFact" panose="02000500060000020003" pitchFamily="2" charset="0"/>
              </a:rPr>
              <a:t>D</a:t>
            </a:r>
            <a:r>
              <a:rPr lang="en-GB" sz="1400" dirty="0" smtClean="0">
                <a:latin typeface="LMU CompatilFact" panose="02000500060000020003" pitchFamily="2" charset="0"/>
              </a:rPr>
              <a:t>ue to witness information officials deal with 3 suspects at the time </a:t>
            </a:r>
            <a:r>
              <a:rPr lang="en-GB" sz="1400" dirty="0" smtClean="0">
                <a:latin typeface="LMU CompatilFact" panose="02000500060000020003" pitchFamily="2" charset="0"/>
                <a:sym typeface="Wingdings" panose="05000000000000000000" pitchFamily="2" charset="2"/>
              </a:rPr>
              <a:t></a:t>
            </a:r>
            <a:r>
              <a:rPr lang="en-GB" sz="1400" dirty="0" smtClean="0">
                <a:latin typeface="LMU CompatilFact" panose="02000500060000020003" pitchFamily="2" charset="0"/>
              </a:rPr>
              <a:t> 60 assumed scenes</a:t>
            </a:r>
          </a:p>
          <a:p>
            <a:r>
              <a:rPr lang="en-GB" sz="1400" dirty="0" smtClean="0">
                <a:latin typeface="LMU CompatilFact" panose="02000500060000020003" pitchFamily="2" charset="0"/>
              </a:rPr>
              <a:t>evacuation of Munich central station and shut down of public transport due to frequent “sightings of suspects” </a:t>
            </a:r>
            <a:r>
              <a:rPr lang="en-GB" sz="1400" dirty="0" smtClean="0">
                <a:latin typeface="LMU CompatilFact" panose="02000500060000020003" pitchFamily="2" charset="0"/>
                <a:sym typeface="Wingdings" panose="05000000000000000000" pitchFamily="2" charset="2"/>
              </a:rPr>
              <a:t> numerous people hurt owing to panic reactions </a:t>
            </a:r>
          </a:p>
          <a:p>
            <a:r>
              <a:rPr lang="en-GB" sz="1400" dirty="0">
                <a:latin typeface="LMU CompatilFact" panose="02000500060000020003" pitchFamily="2" charset="0"/>
                <a:sym typeface="Wingdings" panose="05000000000000000000" pitchFamily="2" charset="2"/>
              </a:rPr>
              <a:t>a</a:t>
            </a:r>
            <a:r>
              <a:rPr lang="en-GB" sz="1400" dirty="0" smtClean="0">
                <a:latin typeface="LMU CompatilFact" panose="02000500060000020003" pitchFamily="2" charset="0"/>
                <a:sym typeface="Wingdings" panose="05000000000000000000" pitchFamily="2" charset="2"/>
              </a:rPr>
              <a:t>t the time a large number of emergency helicopters (16), emergency physician vehicles, emergency paramedic ambulances are on call at three designated places over town</a:t>
            </a:r>
            <a:endParaRPr lang="en-GB" sz="1400" dirty="0">
              <a:latin typeface="LMU CompatilFact" panose="02000500060000020003" pitchFamily="2" charset="0"/>
            </a:endParaRP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 b="8049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Chronology of events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1C29C26-813C-4A9D-8784-10D8BB6F1CCB}" type="datetime1">
              <a:rPr lang="de-DE" smtClean="0"/>
              <a:t>14.11.2016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7DD2545-08D4-4F31-B415-2ED46491328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2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>
                <a:latin typeface="LMU CompatilFact" panose="02000500060000020003" pitchFamily="2" charset="0"/>
              </a:rPr>
              <a:t>18:11: alarm PVM level 3*, 25-50 critical and urgent patients</a:t>
            </a:r>
          </a:p>
          <a:p>
            <a:r>
              <a:rPr lang="en-GB" sz="1400" dirty="0" smtClean="0">
                <a:latin typeface="LMU CompatilFact" panose="02000500060000020003" pitchFamily="2" charset="0"/>
              </a:rPr>
              <a:t>18:21: hospital-alarm level 3</a:t>
            </a:r>
          </a:p>
          <a:p>
            <a:r>
              <a:rPr lang="en-GB" sz="1400" dirty="0" smtClean="0">
                <a:latin typeface="LMU CompatilFact" panose="02000500060000020003" pitchFamily="2" charset="0"/>
              </a:rPr>
              <a:t>alarming of off-duty personnel</a:t>
            </a:r>
          </a:p>
          <a:p>
            <a:r>
              <a:rPr lang="en-GB" sz="1400" dirty="0" smtClean="0">
                <a:latin typeface="LMU CompatilFact" panose="02000500060000020003" pitchFamily="2" charset="0"/>
              </a:rPr>
              <a:t>parallel first delivery of patient at hospital inner city campus </a:t>
            </a:r>
          </a:p>
          <a:p>
            <a:r>
              <a:rPr lang="en-GB" sz="1400" dirty="0" smtClean="0">
                <a:latin typeface="LMU CompatilFact" panose="02000500060000020003" pitchFamily="2" charset="0"/>
              </a:rPr>
              <a:t>18:30 establishing of operation control </a:t>
            </a:r>
            <a:r>
              <a:rPr lang="en-GB" sz="1400" dirty="0" err="1" smtClean="0">
                <a:latin typeface="LMU CompatilFact" panose="02000500060000020003" pitchFamily="2" charset="0"/>
              </a:rPr>
              <a:t>Großhadern</a:t>
            </a:r>
            <a:r>
              <a:rPr lang="en-GB" sz="1400" dirty="0" smtClean="0">
                <a:latin typeface="LMU CompatilFact" panose="02000500060000020003" pitchFamily="2" charset="0"/>
              </a:rPr>
              <a:t> and inner city with first briefing</a:t>
            </a:r>
          </a:p>
          <a:p>
            <a:r>
              <a:rPr lang="en-GB" sz="1400" dirty="0" smtClean="0">
                <a:latin typeface="LMU CompatilFact" panose="02000500060000020003" pitchFamily="2" charset="0"/>
              </a:rPr>
              <a:t>19:30: establishing of hospital emergency task force</a:t>
            </a:r>
          </a:p>
          <a:p>
            <a:r>
              <a:rPr lang="en-GB" sz="1400" dirty="0">
                <a:latin typeface="LMU CompatilFact" panose="02000500060000020003" pitchFamily="2" charset="0"/>
              </a:rPr>
              <a:t>p</a:t>
            </a:r>
            <a:r>
              <a:rPr lang="en-GB" sz="1400" dirty="0" smtClean="0">
                <a:latin typeface="LMU CompatilFact" panose="02000500060000020003" pitchFamily="2" charset="0"/>
              </a:rPr>
              <a:t>arallel resource build up (SR, ICU, OP, personnel, blood)</a:t>
            </a:r>
          </a:p>
          <a:p>
            <a:pPr marL="0" indent="0">
              <a:buNone/>
            </a:pPr>
            <a:endParaRPr lang="en-GB" sz="1400" dirty="0" smtClean="0">
              <a:latin typeface="LMU CompatilFact" panose="02000500060000020003" pitchFamily="2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LMU CompatilFact" panose="02000500060000020003" pitchFamily="2" charset="0"/>
              </a:rPr>
              <a:t>picture: operation site at OEZ shopping mall</a:t>
            </a:r>
          </a:p>
          <a:p>
            <a:endParaRPr lang="en-GB" sz="1400" dirty="0">
              <a:latin typeface="LMU CompatilFact" panose="02000500060000020003" pitchFamily="2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Chronology of events inside the hospital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1C29C26-813C-4A9D-8784-10D8BB6F1CCB}" type="datetime1">
              <a:rPr lang="de-DE" smtClean="0"/>
              <a:t>14.11.2016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7DD2545-08D4-4F31-B415-2ED46491328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730764" y="1639614"/>
            <a:ext cx="2924505" cy="3113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r>
              <a:rPr lang="de-DE" sz="800" dirty="0" smtClean="0"/>
              <a:t>Quelle: https</a:t>
            </a:r>
            <a:r>
              <a:rPr lang="de-DE" sz="800" dirty="0"/>
              <a:t>://commons.wikimedia.org/w/index.php?curid=50423711</a:t>
            </a:r>
            <a:endParaRPr lang="de-DE" sz="800" dirty="0" smtClean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Bildplatzhalter 8"/>
          <p:cNvSpPr txBox="1">
            <a:spLocks/>
          </p:cNvSpPr>
          <p:nvPr/>
        </p:nvSpPr>
        <p:spPr bwMode="auto">
          <a:xfrm>
            <a:off x="4597316" y="1639614"/>
            <a:ext cx="396000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16" y="1641664"/>
            <a:ext cx="39624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16" y="1641664"/>
            <a:ext cx="39624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16" y="1641664"/>
            <a:ext cx="39624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1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*Patient distribution matrix (PVM) Dispatch centre for Mass casualty incidents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785-9669-4036-89EF-C1C0C482134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FA4C-F01D-47DF-9553-C3CE08AC8AD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4" y="1824859"/>
            <a:ext cx="12052173" cy="387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575440" y="3712780"/>
            <a:ext cx="606973" cy="283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04497" y="2475186"/>
            <a:ext cx="677916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647497" y="1883979"/>
            <a:ext cx="662151" cy="2364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46966" y="1382463"/>
            <a:ext cx="3960000" cy="4040875"/>
          </a:xfrm>
        </p:spPr>
        <p:txBody>
          <a:bodyPr/>
          <a:lstStyle/>
          <a:p>
            <a:r>
              <a:rPr lang="en-GB" dirty="0">
                <a:latin typeface="LMU CompatilFact" panose="02000500060000020003" pitchFamily="2" charset="0"/>
              </a:rPr>
              <a:t>a</a:t>
            </a:r>
            <a:r>
              <a:rPr lang="en-GB" dirty="0" smtClean="0">
                <a:latin typeface="LMU CompatilFact" panose="02000500060000020003" pitchFamily="2" charset="0"/>
              </a:rPr>
              <a:t>t 21:30 the OR early morning staff was released from duty </a:t>
            </a:r>
          </a:p>
          <a:p>
            <a:r>
              <a:rPr lang="en-GB" dirty="0">
                <a:latin typeface="LMU CompatilFact" panose="02000500060000020003" pitchFamily="2" charset="0"/>
              </a:rPr>
              <a:t>c</a:t>
            </a:r>
            <a:r>
              <a:rPr lang="en-GB" dirty="0" smtClean="0">
                <a:latin typeface="LMU CompatilFact" panose="02000500060000020003" pitchFamily="2" charset="0"/>
              </a:rPr>
              <a:t>reation of overnight accommodation inside the hospital</a:t>
            </a:r>
          </a:p>
          <a:p>
            <a:r>
              <a:rPr lang="en-GB" dirty="0">
                <a:latin typeface="LMU CompatilFact" panose="02000500060000020003" pitchFamily="2" charset="0"/>
              </a:rPr>
              <a:t>a</a:t>
            </a:r>
            <a:r>
              <a:rPr lang="en-GB" dirty="0" smtClean="0">
                <a:latin typeface="LMU CompatilFact" panose="02000500060000020003" pitchFamily="2" charset="0"/>
              </a:rPr>
              <a:t>t the time no communication with defence control possible</a:t>
            </a:r>
          </a:p>
          <a:p>
            <a:r>
              <a:rPr lang="en-GB" dirty="0" smtClean="0">
                <a:latin typeface="LMU CompatilFact" panose="02000500060000020003" pitchFamily="2" charset="0"/>
              </a:rPr>
              <a:t>22:30: no arrival of patients since 18:30 </a:t>
            </a:r>
            <a:r>
              <a:rPr lang="en-GB" dirty="0" smtClean="0">
                <a:latin typeface="LMU CompatilFact" panose="02000500060000020003" pitchFamily="2" charset="0"/>
                <a:sym typeface="Wingdings" panose="05000000000000000000" pitchFamily="2" charset="2"/>
              </a:rPr>
              <a:t> slow demobilization</a:t>
            </a:r>
          </a:p>
          <a:p>
            <a:r>
              <a:rPr lang="en-GB" dirty="0" smtClean="0">
                <a:latin typeface="LMU CompatilFact" panose="02000500060000020003" pitchFamily="2" charset="0"/>
                <a:sym typeface="Wingdings" panose="05000000000000000000" pitchFamily="2" charset="2"/>
              </a:rPr>
              <a:t>23:30: start of final demobilization</a:t>
            </a:r>
          </a:p>
          <a:p>
            <a:r>
              <a:rPr lang="en-GB" dirty="0" smtClean="0">
                <a:latin typeface="LMU CompatilFact" panose="02000500060000020003" pitchFamily="2" charset="0"/>
                <a:sym typeface="Wingdings" panose="05000000000000000000" pitchFamily="2" charset="2"/>
              </a:rPr>
              <a:t>01:30: end of operation</a:t>
            </a:r>
          </a:p>
          <a:p>
            <a:endParaRPr lang="en-GB" dirty="0" smtClean="0">
              <a:latin typeface="LMU CompatilFact" panose="02000500060000020003" pitchFamily="2" charset="0"/>
            </a:endParaRPr>
          </a:p>
          <a:p>
            <a:endParaRPr lang="en-GB" dirty="0">
              <a:latin typeface="LMU CompatilFact" panose="02000500060000020003" pitchFamily="2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Chronology of events inside hospital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1C29C26-813C-4A9D-8784-10D8BB6F1CCB}" type="datetime1">
              <a:rPr lang="de-DE" smtClean="0"/>
              <a:t>14.11.2016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7DD2545-08D4-4F31-B415-2ED46491328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669" y="2226614"/>
            <a:ext cx="3960000" cy="22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7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Alarm evaluation GH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9A0B6-1289-4E7D-9967-3BE3D1FA5A6C}" type="datetime1">
              <a:rPr lang="de-DE" smtClean="0"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INM –  Sebastian Eberl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A460B-0662-4DCE-A9E2-429840BF6E8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15" y="1547813"/>
            <a:ext cx="6716421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 Alarmierungssystem">
  <a:themeElements>
    <a:clrScheme name="KUM-CI">
      <a:dk1>
        <a:sysClr val="windowText" lastClr="000000"/>
      </a:dk1>
      <a:lt1>
        <a:sysClr val="window" lastClr="FFFFFF"/>
      </a:lt1>
      <a:dk2>
        <a:srgbClr val="009440"/>
      </a:dk2>
      <a:lt2>
        <a:srgbClr val="A8C855"/>
      </a:lt2>
      <a:accent1>
        <a:srgbClr val="B9D05E"/>
      </a:accent1>
      <a:accent2>
        <a:srgbClr val="83AB14"/>
      </a:accent2>
      <a:accent3>
        <a:srgbClr val="CDD99E"/>
      </a:accent3>
      <a:accent4>
        <a:srgbClr val="9BD05E"/>
      </a:accent4>
      <a:accent5>
        <a:srgbClr val="C0D05E"/>
      </a:accent5>
      <a:accent6>
        <a:srgbClr val="649E52"/>
      </a:accent6>
      <a:hlink>
        <a:srgbClr val="0000FF"/>
      </a:hlink>
      <a:folHlink>
        <a:srgbClr val="898989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>
            <a:latin typeface="Verdana" pitchFamily="34" charset="0"/>
            <a:ea typeface="Verdana" pitchFamily="34" charset="0"/>
            <a:cs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 marL="285750" indent="-285750">
          <a:buClr>
            <a:schemeClr val="bg2"/>
          </a:buClr>
          <a:buSzPct val="140000"/>
          <a:buFont typeface="Wingdings" pitchFamily="2" charset="2"/>
          <a:buChar char="§"/>
          <a:defRPr sz="16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Alarmierungssystem</Template>
  <TotalTime>0</TotalTime>
  <Words>1233</Words>
  <Application>Microsoft Office PowerPoint</Application>
  <PresentationFormat>Bildschirmpräsentation (4:3)</PresentationFormat>
  <Paragraphs>243</Paragraphs>
  <Slides>24</Slides>
  <Notes>8</Notes>
  <HiddenSlides>4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PP Alarmierungssystem</vt:lpstr>
      <vt:lpstr>Acrobat Document</vt:lpstr>
      <vt:lpstr>Munich Shootings – A  Brief Summary  </vt:lpstr>
      <vt:lpstr>Sebastian EBERL</vt:lpstr>
      <vt:lpstr>Chronology of events on   July 22nd 2016</vt:lpstr>
      <vt:lpstr>Chronology of events</vt:lpstr>
      <vt:lpstr>Chronology of events</vt:lpstr>
      <vt:lpstr>Chronology of events inside the hospital</vt:lpstr>
      <vt:lpstr>*Patient distribution matrix (PVM) Dispatch centre for Mass casualty incidents</vt:lpstr>
      <vt:lpstr>Chronology of events inside hospital</vt:lpstr>
      <vt:lpstr>Alarm evaluation GH</vt:lpstr>
      <vt:lpstr>Alarm evaluation INN</vt:lpstr>
      <vt:lpstr>Chronology of events- summary</vt:lpstr>
      <vt:lpstr>Organisation of disaster emergency care at KUM</vt:lpstr>
      <vt:lpstr>Structural organization - responsibilities </vt:lpstr>
      <vt:lpstr>Areas of disaster emergency care at KUM</vt:lpstr>
      <vt:lpstr>Hierarchy:  Structure &amp;  decision making </vt:lpstr>
      <vt:lpstr>Besondere Aufbauorganisation Am Beispiel des Klinikums der Universität München (KUM) (Vereinfachte Darstellung)</vt:lpstr>
      <vt:lpstr>Process organisation – Main Goals according to alarm and resource planNING</vt:lpstr>
      <vt:lpstr>Lessons LEarned</vt:lpstr>
      <vt:lpstr>findings (selection)</vt:lpstr>
      <vt:lpstr>findings (selection)</vt:lpstr>
      <vt:lpstr>The role of social Media Platforms  22.07.2016 for das KUM</vt:lpstr>
      <vt:lpstr>Priorisierungsmatrix after 22nd of july</vt:lpstr>
      <vt:lpstr>conclusion</vt:lpstr>
      <vt:lpstr>Thank you for your  attention</vt:lpstr>
    </vt:vector>
  </TitlesOfParts>
  <Company>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Nachbesprechung MANV</dc:title>
  <dc:creator>Sebastian Eberl</dc:creator>
  <cp:lastModifiedBy>Eberl, Sebastian</cp:lastModifiedBy>
  <cp:revision>362</cp:revision>
  <dcterms:created xsi:type="dcterms:W3CDTF">2016-01-23T08:13:29Z</dcterms:created>
  <dcterms:modified xsi:type="dcterms:W3CDTF">2016-11-14T16:32:47Z</dcterms:modified>
</cp:coreProperties>
</file>