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  <p:sldMasterId id="2147483692" r:id="rId3"/>
    <p:sldMasterId id="2147483702" r:id="rId4"/>
    <p:sldMasterId id="2147483712" r:id="rId5"/>
    <p:sldMasterId id="2147483722" r:id="rId6"/>
  </p:sldMasterIdLst>
  <p:notesMasterIdLst>
    <p:notesMasterId r:id="rId21"/>
  </p:notesMasterIdLst>
  <p:sldIdLst>
    <p:sldId id="263" r:id="rId7"/>
    <p:sldId id="278" r:id="rId8"/>
    <p:sldId id="268" r:id="rId9"/>
    <p:sldId id="260" r:id="rId10"/>
    <p:sldId id="274" r:id="rId11"/>
    <p:sldId id="273" r:id="rId12"/>
    <p:sldId id="272" r:id="rId13"/>
    <p:sldId id="261" r:id="rId14"/>
    <p:sldId id="267" r:id="rId15"/>
    <p:sldId id="270" r:id="rId16"/>
    <p:sldId id="276" r:id="rId17"/>
    <p:sldId id="265" r:id="rId18"/>
    <p:sldId id="266" r:id="rId19"/>
    <p:sldId id="264" r:id="rId2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ugland Helge Nystad" initials="HHN" lastIdx="1" clrIdx="0">
    <p:extLst>
      <p:ext uri="{19B8F6BF-5375-455C-9EA6-DF929625EA0E}">
        <p15:presenceInfo xmlns:p15="http://schemas.microsoft.com/office/powerpoint/2012/main" userId="S-1-5-21-1940981243-2829477979-2497151796-22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F01"/>
    <a:srgbClr val="C0C0C0"/>
    <a:srgbClr val="FFFB90"/>
    <a:srgbClr val="F5D31A"/>
    <a:srgbClr val="F40B06"/>
    <a:srgbClr val="C3C3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4995" autoAdjust="0"/>
    <p:restoredTop sz="94660" autoAdjust="0"/>
  </p:normalViewPr>
  <p:slideViewPr>
    <p:cSldViewPr snapToGrid="0">
      <p:cViewPr varScale="1">
        <p:scale>
          <a:sx n="84" d="100"/>
          <a:sy n="84" d="100"/>
        </p:scale>
        <p:origin x="624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082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9-15T13:44:46.332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B82218-8748-4DE7-9C06-A0E24856CF8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499324E3-127A-4AD9-BF6A-FFF5D817AA94}">
      <dgm:prSet custT="1"/>
      <dgm:spPr/>
      <dgm:t>
        <a:bodyPr/>
        <a:lstStyle/>
        <a:p>
          <a:pPr rtl="0"/>
          <a:r>
            <a:rPr lang="nb-NO" sz="1100" dirty="0" err="1" smtClean="0">
              <a:latin typeface="Calibri Light" panose="020F0302020204030204" pitchFamily="34" charset="0"/>
            </a:rPr>
            <a:t>Patient-centeredness</a:t>
          </a:r>
          <a:endParaRPr lang="nb-NO" sz="1100" dirty="0">
            <a:latin typeface="Calibri Light" panose="020F0302020204030204" pitchFamily="34" charset="0"/>
          </a:endParaRPr>
        </a:p>
      </dgm:t>
    </dgm:pt>
    <dgm:pt modelId="{BB86A339-D2CC-4537-9574-260D1D35F37B}" type="parTrans" cxnId="{2BB28998-1FE4-4AC6-BA54-E252DA52329A}">
      <dgm:prSet/>
      <dgm:spPr/>
      <dgm:t>
        <a:bodyPr/>
        <a:lstStyle/>
        <a:p>
          <a:endParaRPr lang="nb-NO"/>
        </a:p>
      </dgm:t>
    </dgm:pt>
    <dgm:pt modelId="{D190EFFE-CB1A-46D7-9A3D-C1EF9C050082}" type="sibTrans" cxnId="{2BB28998-1FE4-4AC6-BA54-E252DA52329A}">
      <dgm:prSet/>
      <dgm:spPr/>
      <dgm:t>
        <a:bodyPr/>
        <a:lstStyle/>
        <a:p>
          <a:endParaRPr lang="nb-NO"/>
        </a:p>
      </dgm:t>
    </dgm:pt>
    <dgm:pt modelId="{DBAAA2E4-374C-4C60-B2C0-5C5C268EA35E}">
      <dgm:prSet custT="1"/>
      <dgm:spPr/>
      <dgm:t>
        <a:bodyPr/>
        <a:lstStyle/>
        <a:p>
          <a:pPr rtl="0"/>
          <a:r>
            <a:rPr lang="nb-NO" sz="1100" dirty="0" err="1" smtClean="0">
              <a:latin typeface="Calibri Light" panose="020F0302020204030204" pitchFamily="34" charset="0"/>
            </a:rPr>
            <a:t>Safety</a:t>
          </a:r>
          <a:endParaRPr lang="nb-NO" sz="1100" dirty="0">
            <a:latin typeface="Calibri Light" panose="020F0302020204030204" pitchFamily="34" charset="0"/>
          </a:endParaRPr>
        </a:p>
      </dgm:t>
    </dgm:pt>
    <dgm:pt modelId="{5F545B3C-FF44-4D0E-9229-74C143D46844}" type="parTrans" cxnId="{31668100-8145-47D5-A1D2-FA873346892A}">
      <dgm:prSet/>
      <dgm:spPr/>
      <dgm:t>
        <a:bodyPr/>
        <a:lstStyle/>
        <a:p>
          <a:endParaRPr lang="nb-NO"/>
        </a:p>
      </dgm:t>
    </dgm:pt>
    <dgm:pt modelId="{EC8F7B96-56A9-49BD-A781-37C900259F73}" type="sibTrans" cxnId="{31668100-8145-47D5-A1D2-FA873346892A}">
      <dgm:prSet/>
      <dgm:spPr/>
      <dgm:t>
        <a:bodyPr/>
        <a:lstStyle/>
        <a:p>
          <a:endParaRPr lang="nb-NO"/>
        </a:p>
      </dgm:t>
    </dgm:pt>
    <dgm:pt modelId="{455320F8-B582-439D-BEC7-1B07F30064BE}">
      <dgm:prSet custT="1"/>
      <dgm:spPr/>
      <dgm:t>
        <a:bodyPr/>
        <a:lstStyle/>
        <a:p>
          <a:pPr rtl="0"/>
          <a:r>
            <a:rPr lang="nb-NO" sz="1100" dirty="0" smtClean="0">
              <a:latin typeface="Calibri Light" panose="020F0302020204030204" pitchFamily="34" charset="0"/>
            </a:rPr>
            <a:t>   </a:t>
          </a:r>
          <a:r>
            <a:rPr lang="nb-NO" sz="1100" dirty="0" err="1" smtClean="0">
              <a:latin typeface="Calibri Light" panose="020F0302020204030204" pitchFamily="34" charset="0"/>
            </a:rPr>
            <a:t>Effectiveness</a:t>
          </a:r>
          <a:r>
            <a:rPr lang="nb-NO" sz="800" dirty="0" smtClean="0">
              <a:latin typeface="Calibri Light" panose="020F0302020204030204" pitchFamily="34" charset="0"/>
            </a:rPr>
            <a:t>	</a:t>
          </a:r>
          <a:endParaRPr lang="nb-NO" sz="800" dirty="0">
            <a:latin typeface="Calibri Light" panose="020F0302020204030204" pitchFamily="34" charset="0"/>
          </a:endParaRPr>
        </a:p>
      </dgm:t>
    </dgm:pt>
    <dgm:pt modelId="{2CB64AB5-69E0-4764-A918-2AED3B349A2F}" type="parTrans" cxnId="{49E4C04F-DA51-4052-9BC0-134F3A7CB1FD}">
      <dgm:prSet/>
      <dgm:spPr/>
      <dgm:t>
        <a:bodyPr/>
        <a:lstStyle/>
        <a:p>
          <a:endParaRPr lang="nb-NO"/>
        </a:p>
      </dgm:t>
    </dgm:pt>
    <dgm:pt modelId="{5407A7AD-6092-40EA-9C8F-567772A3D697}" type="sibTrans" cxnId="{49E4C04F-DA51-4052-9BC0-134F3A7CB1FD}">
      <dgm:prSet/>
      <dgm:spPr/>
      <dgm:t>
        <a:bodyPr/>
        <a:lstStyle/>
        <a:p>
          <a:endParaRPr lang="nb-NO"/>
        </a:p>
      </dgm:t>
    </dgm:pt>
    <dgm:pt modelId="{393AB047-FEA7-4E4B-B7ED-DA8FC04AB092}">
      <dgm:prSet custT="1"/>
      <dgm:spPr/>
      <dgm:t>
        <a:bodyPr/>
        <a:lstStyle/>
        <a:p>
          <a:pPr rtl="0"/>
          <a:r>
            <a:rPr lang="nb-NO" sz="1100" dirty="0" err="1" smtClean="0">
              <a:latin typeface="Calibri Light" panose="020F0302020204030204" pitchFamily="34" charset="0"/>
            </a:rPr>
            <a:t>Efficiency</a:t>
          </a:r>
          <a:endParaRPr lang="nb-NO" sz="1100" dirty="0">
            <a:latin typeface="Calibri Light" panose="020F0302020204030204" pitchFamily="34" charset="0"/>
          </a:endParaRPr>
        </a:p>
      </dgm:t>
    </dgm:pt>
    <dgm:pt modelId="{CC18B4B8-39D5-42A4-B944-AF1E64851BA5}" type="parTrans" cxnId="{E2AFA319-EA9F-4A59-8233-0CBAC4A24A04}">
      <dgm:prSet/>
      <dgm:spPr/>
      <dgm:t>
        <a:bodyPr/>
        <a:lstStyle/>
        <a:p>
          <a:endParaRPr lang="nb-NO"/>
        </a:p>
      </dgm:t>
    </dgm:pt>
    <dgm:pt modelId="{4FB6FCEF-5DE4-44E4-9BA1-CB375F296152}" type="sibTrans" cxnId="{E2AFA319-EA9F-4A59-8233-0CBAC4A24A04}">
      <dgm:prSet/>
      <dgm:spPr/>
      <dgm:t>
        <a:bodyPr/>
        <a:lstStyle/>
        <a:p>
          <a:endParaRPr lang="nb-NO"/>
        </a:p>
      </dgm:t>
    </dgm:pt>
    <dgm:pt modelId="{0225968D-E271-454E-AEB7-3BCC18B27CD6}">
      <dgm:prSet custT="1"/>
      <dgm:spPr/>
      <dgm:t>
        <a:bodyPr/>
        <a:lstStyle/>
        <a:p>
          <a:pPr rtl="0"/>
          <a:r>
            <a:rPr lang="nb-NO" sz="1100" dirty="0" smtClean="0">
              <a:latin typeface="Calibri Light" panose="020F0302020204030204" pitchFamily="34" charset="0"/>
            </a:rPr>
            <a:t>Equity</a:t>
          </a:r>
          <a:endParaRPr lang="nb-NO" sz="1100" dirty="0">
            <a:latin typeface="Calibri Light" panose="020F0302020204030204" pitchFamily="34" charset="0"/>
          </a:endParaRPr>
        </a:p>
      </dgm:t>
    </dgm:pt>
    <dgm:pt modelId="{B22B185C-EE26-4CC9-9878-90E9D2D71693}" type="parTrans" cxnId="{49FFF108-74C8-43AE-B5B8-65AD3239B530}">
      <dgm:prSet/>
      <dgm:spPr/>
      <dgm:t>
        <a:bodyPr/>
        <a:lstStyle/>
        <a:p>
          <a:endParaRPr lang="nb-NO"/>
        </a:p>
      </dgm:t>
    </dgm:pt>
    <dgm:pt modelId="{0D0DF3AA-CAEA-482D-A1D5-AE4BCFD842F6}" type="sibTrans" cxnId="{49FFF108-74C8-43AE-B5B8-65AD3239B530}">
      <dgm:prSet/>
      <dgm:spPr/>
      <dgm:t>
        <a:bodyPr/>
        <a:lstStyle/>
        <a:p>
          <a:endParaRPr lang="nb-NO"/>
        </a:p>
      </dgm:t>
    </dgm:pt>
    <dgm:pt modelId="{1766A4F3-B014-4FB9-8ABE-ACA347205E49}">
      <dgm:prSet custT="1"/>
      <dgm:spPr/>
      <dgm:t>
        <a:bodyPr/>
        <a:lstStyle/>
        <a:p>
          <a:pPr rtl="0"/>
          <a:r>
            <a:rPr lang="nb-NO" sz="1100" dirty="0" err="1" smtClean="0">
              <a:latin typeface="Calibri Light" panose="020F0302020204030204" pitchFamily="34" charset="0"/>
            </a:rPr>
            <a:t>Timeliness</a:t>
          </a:r>
          <a:endParaRPr lang="nb-NO" sz="1100" dirty="0">
            <a:latin typeface="Calibri Light" panose="020F0302020204030204" pitchFamily="34" charset="0"/>
          </a:endParaRPr>
        </a:p>
      </dgm:t>
    </dgm:pt>
    <dgm:pt modelId="{F2044DC4-0D74-46B4-86FB-325F8F00B02A}" type="parTrans" cxnId="{B5D8F6BD-EB99-449C-B4CC-97D8F9581553}">
      <dgm:prSet/>
      <dgm:spPr/>
      <dgm:t>
        <a:bodyPr/>
        <a:lstStyle/>
        <a:p>
          <a:endParaRPr lang="nb-NO"/>
        </a:p>
      </dgm:t>
    </dgm:pt>
    <dgm:pt modelId="{7BF2EDEA-E95F-4741-B93D-3E380ECF94BA}" type="sibTrans" cxnId="{B5D8F6BD-EB99-449C-B4CC-97D8F9581553}">
      <dgm:prSet/>
      <dgm:spPr/>
      <dgm:t>
        <a:bodyPr/>
        <a:lstStyle/>
        <a:p>
          <a:endParaRPr lang="nb-NO"/>
        </a:p>
      </dgm:t>
    </dgm:pt>
    <dgm:pt modelId="{4EF9DF32-E3DB-4646-8573-1C221BC449F0}" type="pres">
      <dgm:prSet presAssocID="{EFB82218-8748-4DE7-9C06-A0E24856CF8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01829006-6503-4A59-A2D7-F3E1E5A25527}" type="pres">
      <dgm:prSet presAssocID="{499324E3-127A-4AD9-BF6A-FFF5D817AA94}" presName="node" presStyleLbl="node1" presStyleIdx="0" presStyleCnt="6" custRadScaleRad="98927" custRadScaleInc="103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1F8F803-DDB6-401C-ABD1-8A0611E54474}" type="pres">
      <dgm:prSet presAssocID="{D190EFFE-CB1A-46D7-9A3D-C1EF9C050082}" presName="sibTrans" presStyleLbl="sibTrans2D1" presStyleIdx="0" presStyleCnt="6" custScaleX="134774" custScaleY="49560"/>
      <dgm:spPr>
        <a:prstGeom prst="leftRightArrow">
          <a:avLst/>
        </a:prstGeom>
      </dgm:spPr>
      <dgm:t>
        <a:bodyPr/>
        <a:lstStyle/>
        <a:p>
          <a:endParaRPr lang="nb-NO"/>
        </a:p>
      </dgm:t>
    </dgm:pt>
    <dgm:pt modelId="{C063DCB7-DD68-43CB-8B7E-EBC56062BABD}" type="pres">
      <dgm:prSet presAssocID="{D190EFFE-CB1A-46D7-9A3D-C1EF9C050082}" presName="connectorText" presStyleLbl="sibTrans2D1" presStyleIdx="0" presStyleCnt="6"/>
      <dgm:spPr/>
      <dgm:t>
        <a:bodyPr/>
        <a:lstStyle/>
        <a:p>
          <a:endParaRPr lang="nb-NO"/>
        </a:p>
      </dgm:t>
    </dgm:pt>
    <dgm:pt modelId="{B53249E5-F258-43C2-82C8-C0017DC361A1}" type="pres">
      <dgm:prSet presAssocID="{DBAAA2E4-374C-4C60-B2C0-5C5C268EA35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4EB1FA8-7F31-4A3D-AC66-CABFD69594FF}" type="pres">
      <dgm:prSet presAssocID="{EC8F7B96-56A9-49BD-A781-37C900259F73}" presName="sibTrans" presStyleLbl="sibTrans2D1" presStyleIdx="1" presStyleCnt="6" custScaleX="119159" custScaleY="43919"/>
      <dgm:spPr>
        <a:prstGeom prst="leftRightArrow">
          <a:avLst/>
        </a:prstGeom>
      </dgm:spPr>
      <dgm:t>
        <a:bodyPr/>
        <a:lstStyle/>
        <a:p>
          <a:endParaRPr lang="nb-NO"/>
        </a:p>
      </dgm:t>
    </dgm:pt>
    <dgm:pt modelId="{DD7F1F41-E3CD-4FC5-986E-88B76C3C565C}" type="pres">
      <dgm:prSet presAssocID="{EC8F7B96-56A9-49BD-A781-37C900259F73}" presName="connectorText" presStyleLbl="sibTrans2D1" presStyleIdx="1" presStyleCnt="6"/>
      <dgm:spPr/>
      <dgm:t>
        <a:bodyPr/>
        <a:lstStyle/>
        <a:p>
          <a:endParaRPr lang="nb-NO"/>
        </a:p>
      </dgm:t>
    </dgm:pt>
    <dgm:pt modelId="{23193A46-5BF0-41A6-97F8-A5C957F79657}" type="pres">
      <dgm:prSet presAssocID="{455320F8-B582-439D-BEC7-1B07F30064BE}" presName="node" presStyleLbl="node1" presStyleIdx="2" presStyleCnt="6" custRadScaleRad="100121" custRadScaleInc="33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9E7B1AF-A376-4137-811C-7CD823E55A08}" type="pres">
      <dgm:prSet presAssocID="{5407A7AD-6092-40EA-9C8F-567772A3D697}" presName="sibTrans" presStyleLbl="sibTrans2D1" presStyleIdx="2" presStyleCnt="6" custScaleX="127385" custScaleY="44169" custLinFactNeighborX="20481" custLinFactNeighborY="31061"/>
      <dgm:spPr>
        <a:prstGeom prst="leftRightArrow">
          <a:avLst/>
        </a:prstGeom>
      </dgm:spPr>
      <dgm:t>
        <a:bodyPr/>
        <a:lstStyle/>
        <a:p>
          <a:endParaRPr lang="nb-NO"/>
        </a:p>
      </dgm:t>
    </dgm:pt>
    <dgm:pt modelId="{5094BB37-7815-4BA9-8856-4859DAE144D7}" type="pres">
      <dgm:prSet presAssocID="{5407A7AD-6092-40EA-9C8F-567772A3D697}" presName="connectorText" presStyleLbl="sibTrans2D1" presStyleIdx="2" presStyleCnt="6"/>
      <dgm:spPr/>
      <dgm:t>
        <a:bodyPr/>
        <a:lstStyle/>
        <a:p>
          <a:endParaRPr lang="nb-NO"/>
        </a:p>
      </dgm:t>
    </dgm:pt>
    <dgm:pt modelId="{ACC8E6A8-50C5-4BA6-9561-BF9D4A4DB3ED}" type="pres">
      <dgm:prSet presAssocID="{393AB047-FEA7-4E4B-B7ED-DA8FC04AB09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F1117A8-EE2A-440C-9CB9-FA3F85DB8CFB}" type="pres">
      <dgm:prSet presAssocID="{4FB6FCEF-5DE4-44E4-9BA1-CB375F296152}" presName="sibTrans" presStyleLbl="sibTrans2D1" presStyleIdx="3" presStyleCnt="6" custScaleX="152560" custScaleY="53480"/>
      <dgm:spPr>
        <a:prstGeom prst="leftRightArrow">
          <a:avLst/>
        </a:prstGeom>
      </dgm:spPr>
      <dgm:t>
        <a:bodyPr/>
        <a:lstStyle/>
        <a:p>
          <a:endParaRPr lang="nb-NO"/>
        </a:p>
      </dgm:t>
    </dgm:pt>
    <dgm:pt modelId="{2D44BC07-6275-4993-B3A6-7B8FC39618D3}" type="pres">
      <dgm:prSet presAssocID="{4FB6FCEF-5DE4-44E4-9BA1-CB375F296152}" presName="connectorText" presStyleLbl="sibTrans2D1" presStyleIdx="3" presStyleCnt="6"/>
      <dgm:spPr/>
      <dgm:t>
        <a:bodyPr/>
        <a:lstStyle/>
        <a:p>
          <a:endParaRPr lang="nb-NO"/>
        </a:p>
      </dgm:t>
    </dgm:pt>
    <dgm:pt modelId="{39A10426-FED2-4343-9DEE-8BB65D68BDED}" type="pres">
      <dgm:prSet presAssocID="{0225968D-E271-454E-AEB7-3BCC18B27CD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C0D9D00-321C-42CB-9B00-24B4ACCB7016}" type="pres">
      <dgm:prSet presAssocID="{0D0DF3AA-CAEA-482D-A1D5-AE4BCFD842F6}" presName="sibTrans" presStyleLbl="sibTrans2D1" presStyleIdx="4" presStyleCnt="6" custScaleY="44382"/>
      <dgm:spPr>
        <a:prstGeom prst="leftRightArrow">
          <a:avLst/>
        </a:prstGeom>
      </dgm:spPr>
      <dgm:t>
        <a:bodyPr/>
        <a:lstStyle/>
        <a:p>
          <a:endParaRPr lang="nb-NO"/>
        </a:p>
      </dgm:t>
    </dgm:pt>
    <dgm:pt modelId="{945DFA44-6B4F-4D0E-AE41-F88C3432ADFF}" type="pres">
      <dgm:prSet presAssocID="{0D0DF3AA-CAEA-482D-A1D5-AE4BCFD842F6}" presName="connectorText" presStyleLbl="sibTrans2D1" presStyleIdx="4" presStyleCnt="6"/>
      <dgm:spPr/>
      <dgm:t>
        <a:bodyPr/>
        <a:lstStyle/>
        <a:p>
          <a:endParaRPr lang="nb-NO"/>
        </a:p>
      </dgm:t>
    </dgm:pt>
    <dgm:pt modelId="{9BBFDFD6-30C1-4E1E-A6F2-D4ABE1D74E7E}" type="pres">
      <dgm:prSet presAssocID="{1766A4F3-B014-4FB9-8ABE-ACA347205E4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20FFF83-F052-488E-82E6-B1C6067A53F7}" type="pres">
      <dgm:prSet presAssocID="{7BF2EDEA-E95F-4741-B93D-3E380ECF94BA}" presName="sibTrans" presStyleLbl="sibTrans2D1" presStyleIdx="5" presStyleCnt="6" custAng="3940731" custFlipVert="1" custScaleX="118840" custScaleY="45460"/>
      <dgm:spPr>
        <a:prstGeom prst="leftRightArrow">
          <a:avLst/>
        </a:prstGeom>
      </dgm:spPr>
      <dgm:t>
        <a:bodyPr/>
        <a:lstStyle/>
        <a:p>
          <a:endParaRPr lang="nb-NO"/>
        </a:p>
      </dgm:t>
    </dgm:pt>
    <dgm:pt modelId="{5E184B46-16DE-4074-A83E-489B2838B703}" type="pres">
      <dgm:prSet presAssocID="{7BF2EDEA-E95F-4741-B93D-3E380ECF94BA}" presName="connectorText" presStyleLbl="sibTrans2D1" presStyleIdx="5" presStyleCnt="6"/>
      <dgm:spPr/>
      <dgm:t>
        <a:bodyPr/>
        <a:lstStyle/>
        <a:p>
          <a:endParaRPr lang="nb-NO"/>
        </a:p>
      </dgm:t>
    </dgm:pt>
  </dgm:ptLst>
  <dgm:cxnLst>
    <dgm:cxn modelId="{DEBF0D5D-9A18-4058-BF8A-51A3CFB1554D}" type="presOf" srcId="{EFB82218-8748-4DE7-9C06-A0E24856CF8C}" destId="{4EF9DF32-E3DB-4646-8573-1C221BC449F0}" srcOrd="0" destOrd="0" presId="urn:microsoft.com/office/officeart/2005/8/layout/cycle2"/>
    <dgm:cxn modelId="{BA540DEC-7C50-4DDC-A856-81C8D5B532DA}" type="presOf" srcId="{5407A7AD-6092-40EA-9C8F-567772A3D697}" destId="{5094BB37-7815-4BA9-8856-4859DAE144D7}" srcOrd="1" destOrd="0" presId="urn:microsoft.com/office/officeart/2005/8/layout/cycle2"/>
    <dgm:cxn modelId="{49FFF108-74C8-43AE-B5B8-65AD3239B530}" srcId="{EFB82218-8748-4DE7-9C06-A0E24856CF8C}" destId="{0225968D-E271-454E-AEB7-3BCC18B27CD6}" srcOrd="4" destOrd="0" parTransId="{B22B185C-EE26-4CC9-9878-90E9D2D71693}" sibTransId="{0D0DF3AA-CAEA-482D-A1D5-AE4BCFD842F6}"/>
    <dgm:cxn modelId="{4FC63E38-9212-441C-8DC0-5B2207E46155}" type="presOf" srcId="{4FB6FCEF-5DE4-44E4-9BA1-CB375F296152}" destId="{2D44BC07-6275-4993-B3A6-7B8FC39618D3}" srcOrd="1" destOrd="0" presId="urn:microsoft.com/office/officeart/2005/8/layout/cycle2"/>
    <dgm:cxn modelId="{BEF9D230-6E8F-4D27-BC5E-2EDCA65FEBEE}" type="presOf" srcId="{DBAAA2E4-374C-4C60-B2C0-5C5C268EA35E}" destId="{B53249E5-F258-43C2-82C8-C0017DC361A1}" srcOrd="0" destOrd="0" presId="urn:microsoft.com/office/officeart/2005/8/layout/cycle2"/>
    <dgm:cxn modelId="{9EF7EC6F-9B2E-4542-BA33-F8132DB5CCFD}" type="presOf" srcId="{0D0DF3AA-CAEA-482D-A1D5-AE4BCFD842F6}" destId="{945DFA44-6B4F-4D0E-AE41-F88C3432ADFF}" srcOrd="1" destOrd="0" presId="urn:microsoft.com/office/officeart/2005/8/layout/cycle2"/>
    <dgm:cxn modelId="{B40F7850-984A-401F-A9B8-952092F26775}" type="presOf" srcId="{393AB047-FEA7-4E4B-B7ED-DA8FC04AB092}" destId="{ACC8E6A8-50C5-4BA6-9561-BF9D4A4DB3ED}" srcOrd="0" destOrd="0" presId="urn:microsoft.com/office/officeart/2005/8/layout/cycle2"/>
    <dgm:cxn modelId="{E2AFA319-EA9F-4A59-8233-0CBAC4A24A04}" srcId="{EFB82218-8748-4DE7-9C06-A0E24856CF8C}" destId="{393AB047-FEA7-4E4B-B7ED-DA8FC04AB092}" srcOrd="3" destOrd="0" parTransId="{CC18B4B8-39D5-42A4-B944-AF1E64851BA5}" sibTransId="{4FB6FCEF-5DE4-44E4-9BA1-CB375F296152}"/>
    <dgm:cxn modelId="{0B941110-F52F-49B3-AAD1-EDED090603D1}" type="presOf" srcId="{D190EFFE-CB1A-46D7-9A3D-C1EF9C050082}" destId="{C063DCB7-DD68-43CB-8B7E-EBC56062BABD}" srcOrd="1" destOrd="0" presId="urn:microsoft.com/office/officeart/2005/8/layout/cycle2"/>
    <dgm:cxn modelId="{7F834C63-B331-4D39-BF78-99F2140C33B5}" type="presOf" srcId="{4FB6FCEF-5DE4-44E4-9BA1-CB375F296152}" destId="{CF1117A8-EE2A-440C-9CB9-FA3F85DB8CFB}" srcOrd="0" destOrd="0" presId="urn:microsoft.com/office/officeart/2005/8/layout/cycle2"/>
    <dgm:cxn modelId="{B5D8F6BD-EB99-449C-B4CC-97D8F9581553}" srcId="{EFB82218-8748-4DE7-9C06-A0E24856CF8C}" destId="{1766A4F3-B014-4FB9-8ABE-ACA347205E49}" srcOrd="5" destOrd="0" parTransId="{F2044DC4-0D74-46B4-86FB-325F8F00B02A}" sibTransId="{7BF2EDEA-E95F-4741-B93D-3E380ECF94BA}"/>
    <dgm:cxn modelId="{31668100-8145-47D5-A1D2-FA873346892A}" srcId="{EFB82218-8748-4DE7-9C06-A0E24856CF8C}" destId="{DBAAA2E4-374C-4C60-B2C0-5C5C268EA35E}" srcOrd="1" destOrd="0" parTransId="{5F545B3C-FF44-4D0E-9229-74C143D46844}" sibTransId="{EC8F7B96-56A9-49BD-A781-37C900259F73}"/>
    <dgm:cxn modelId="{7C330223-5021-4E51-9A42-E9FBEC1BD55F}" type="presOf" srcId="{7BF2EDEA-E95F-4741-B93D-3E380ECF94BA}" destId="{820FFF83-F052-488E-82E6-B1C6067A53F7}" srcOrd="0" destOrd="0" presId="urn:microsoft.com/office/officeart/2005/8/layout/cycle2"/>
    <dgm:cxn modelId="{141248A5-6966-47A6-B9C0-36A29BD7DBB5}" type="presOf" srcId="{1766A4F3-B014-4FB9-8ABE-ACA347205E49}" destId="{9BBFDFD6-30C1-4E1E-A6F2-D4ABE1D74E7E}" srcOrd="0" destOrd="0" presId="urn:microsoft.com/office/officeart/2005/8/layout/cycle2"/>
    <dgm:cxn modelId="{F90C8070-5923-4DF1-9FE1-9049D64B9C0C}" type="presOf" srcId="{5407A7AD-6092-40EA-9C8F-567772A3D697}" destId="{A9E7B1AF-A376-4137-811C-7CD823E55A08}" srcOrd="0" destOrd="0" presId="urn:microsoft.com/office/officeart/2005/8/layout/cycle2"/>
    <dgm:cxn modelId="{49E4C04F-DA51-4052-9BC0-134F3A7CB1FD}" srcId="{EFB82218-8748-4DE7-9C06-A0E24856CF8C}" destId="{455320F8-B582-439D-BEC7-1B07F30064BE}" srcOrd="2" destOrd="0" parTransId="{2CB64AB5-69E0-4764-A918-2AED3B349A2F}" sibTransId="{5407A7AD-6092-40EA-9C8F-567772A3D697}"/>
    <dgm:cxn modelId="{C34C81D2-1516-4263-AAF4-90AF428086E9}" type="presOf" srcId="{0D0DF3AA-CAEA-482D-A1D5-AE4BCFD842F6}" destId="{BC0D9D00-321C-42CB-9B00-24B4ACCB7016}" srcOrd="0" destOrd="0" presId="urn:microsoft.com/office/officeart/2005/8/layout/cycle2"/>
    <dgm:cxn modelId="{92E9C917-B2C2-453C-857E-B83D02389528}" type="presOf" srcId="{455320F8-B582-439D-BEC7-1B07F30064BE}" destId="{23193A46-5BF0-41A6-97F8-A5C957F79657}" srcOrd="0" destOrd="0" presId="urn:microsoft.com/office/officeart/2005/8/layout/cycle2"/>
    <dgm:cxn modelId="{942F91F1-BB09-4B5A-9F91-CF86EE491A1B}" type="presOf" srcId="{EC8F7B96-56A9-49BD-A781-37C900259F73}" destId="{DD7F1F41-E3CD-4FC5-986E-88B76C3C565C}" srcOrd="1" destOrd="0" presId="urn:microsoft.com/office/officeart/2005/8/layout/cycle2"/>
    <dgm:cxn modelId="{2BB28998-1FE4-4AC6-BA54-E252DA52329A}" srcId="{EFB82218-8748-4DE7-9C06-A0E24856CF8C}" destId="{499324E3-127A-4AD9-BF6A-FFF5D817AA94}" srcOrd="0" destOrd="0" parTransId="{BB86A339-D2CC-4537-9574-260D1D35F37B}" sibTransId="{D190EFFE-CB1A-46D7-9A3D-C1EF9C050082}"/>
    <dgm:cxn modelId="{BED887BB-CBE9-4F86-9C8A-C83284DE8502}" type="presOf" srcId="{D190EFFE-CB1A-46D7-9A3D-C1EF9C050082}" destId="{01F8F803-DDB6-401C-ABD1-8A0611E54474}" srcOrd="0" destOrd="0" presId="urn:microsoft.com/office/officeart/2005/8/layout/cycle2"/>
    <dgm:cxn modelId="{0FA80407-F652-48A9-89FB-1D1DD5CC878A}" type="presOf" srcId="{7BF2EDEA-E95F-4741-B93D-3E380ECF94BA}" destId="{5E184B46-16DE-4074-A83E-489B2838B703}" srcOrd="1" destOrd="0" presId="urn:microsoft.com/office/officeart/2005/8/layout/cycle2"/>
    <dgm:cxn modelId="{620BEB55-45B3-41BC-A725-4AE418B268A0}" type="presOf" srcId="{0225968D-E271-454E-AEB7-3BCC18B27CD6}" destId="{39A10426-FED2-4343-9DEE-8BB65D68BDED}" srcOrd="0" destOrd="0" presId="urn:microsoft.com/office/officeart/2005/8/layout/cycle2"/>
    <dgm:cxn modelId="{8274272E-35AD-469C-AB92-433E4DFB402A}" type="presOf" srcId="{499324E3-127A-4AD9-BF6A-FFF5D817AA94}" destId="{01829006-6503-4A59-A2D7-F3E1E5A25527}" srcOrd="0" destOrd="0" presId="urn:microsoft.com/office/officeart/2005/8/layout/cycle2"/>
    <dgm:cxn modelId="{E88D7B4B-42AC-4FAB-8DEE-5C6586ABFB37}" type="presOf" srcId="{EC8F7B96-56A9-49BD-A781-37C900259F73}" destId="{04EB1FA8-7F31-4A3D-AC66-CABFD69594FF}" srcOrd="0" destOrd="0" presId="urn:microsoft.com/office/officeart/2005/8/layout/cycle2"/>
    <dgm:cxn modelId="{5E521EC8-E289-4DFC-8C2F-0890269A95CF}" type="presParOf" srcId="{4EF9DF32-E3DB-4646-8573-1C221BC449F0}" destId="{01829006-6503-4A59-A2D7-F3E1E5A25527}" srcOrd="0" destOrd="0" presId="urn:microsoft.com/office/officeart/2005/8/layout/cycle2"/>
    <dgm:cxn modelId="{25708295-55DE-4CE6-846A-C4B02575FCA7}" type="presParOf" srcId="{4EF9DF32-E3DB-4646-8573-1C221BC449F0}" destId="{01F8F803-DDB6-401C-ABD1-8A0611E54474}" srcOrd="1" destOrd="0" presId="urn:microsoft.com/office/officeart/2005/8/layout/cycle2"/>
    <dgm:cxn modelId="{F02243BC-8919-4C73-A488-B4ABCB9F07E4}" type="presParOf" srcId="{01F8F803-DDB6-401C-ABD1-8A0611E54474}" destId="{C063DCB7-DD68-43CB-8B7E-EBC56062BABD}" srcOrd="0" destOrd="0" presId="urn:microsoft.com/office/officeart/2005/8/layout/cycle2"/>
    <dgm:cxn modelId="{2E599A8A-6ECF-4ED1-8A9C-6020758C5E48}" type="presParOf" srcId="{4EF9DF32-E3DB-4646-8573-1C221BC449F0}" destId="{B53249E5-F258-43C2-82C8-C0017DC361A1}" srcOrd="2" destOrd="0" presId="urn:microsoft.com/office/officeart/2005/8/layout/cycle2"/>
    <dgm:cxn modelId="{73D63DC8-25C9-403C-AA8C-2FBC2A0F3DF2}" type="presParOf" srcId="{4EF9DF32-E3DB-4646-8573-1C221BC449F0}" destId="{04EB1FA8-7F31-4A3D-AC66-CABFD69594FF}" srcOrd="3" destOrd="0" presId="urn:microsoft.com/office/officeart/2005/8/layout/cycle2"/>
    <dgm:cxn modelId="{4DFB1715-0388-4CFC-BDFF-7C7CBB451550}" type="presParOf" srcId="{04EB1FA8-7F31-4A3D-AC66-CABFD69594FF}" destId="{DD7F1F41-E3CD-4FC5-986E-88B76C3C565C}" srcOrd="0" destOrd="0" presId="urn:microsoft.com/office/officeart/2005/8/layout/cycle2"/>
    <dgm:cxn modelId="{DB37A541-D608-4656-A129-C216B3D8B8AE}" type="presParOf" srcId="{4EF9DF32-E3DB-4646-8573-1C221BC449F0}" destId="{23193A46-5BF0-41A6-97F8-A5C957F79657}" srcOrd="4" destOrd="0" presId="urn:microsoft.com/office/officeart/2005/8/layout/cycle2"/>
    <dgm:cxn modelId="{EE6D2AC9-CAEC-48F9-B840-7250A30C7DE9}" type="presParOf" srcId="{4EF9DF32-E3DB-4646-8573-1C221BC449F0}" destId="{A9E7B1AF-A376-4137-811C-7CD823E55A08}" srcOrd="5" destOrd="0" presId="urn:microsoft.com/office/officeart/2005/8/layout/cycle2"/>
    <dgm:cxn modelId="{520928BB-C28C-41BD-BB66-C346655543D7}" type="presParOf" srcId="{A9E7B1AF-A376-4137-811C-7CD823E55A08}" destId="{5094BB37-7815-4BA9-8856-4859DAE144D7}" srcOrd="0" destOrd="0" presId="urn:microsoft.com/office/officeart/2005/8/layout/cycle2"/>
    <dgm:cxn modelId="{9FB85DDE-6BE5-46F1-B76B-CDC60451D367}" type="presParOf" srcId="{4EF9DF32-E3DB-4646-8573-1C221BC449F0}" destId="{ACC8E6A8-50C5-4BA6-9561-BF9D4A4DB3ED}" srcOrd="6" destOrd="0" presId="urn:microsoft.com/office/officeart/2005/8/layout/cycle2"/>
    <dgm:cxn modelId="{8068728B-1A25-49E8-BF25-436ACCB2B8F7}" type="presParOf" srcId="{4EF9DF32-E3DB-4646-8573-1C221BC449F0}" destId="{CF1117A8-EE2A-440C-9CB9-FA3F85DB8CFB}" srcOrd="7" destOrd="0" presId="urn:microsoft.com/office/officeart/2005/8/layout/cycle2"/>
    <dgm:cxn modelId="{0C47A9E2-D9EF-4E35-947C-1EF7134CBE16}" type="presParOf" srcId="{CF1117A8-EE2A-440C-9CB9-FA3F85DB8CFB}" destId="{2D44BC07-6275-4993-B3A6-7B8FC39618D3}" srcOrd="0" destOrd="0" presId="urn:microsoft.com/office/officeart/2005/8/layout/cycle2"/>
    <dgm:cxn modelId="{05979EA3-0A1F-4141-8C47-D93D9537EB93}" type="presParOf" srcId="{4EF9DF32-E3DB-4646-8573-1C221BC449F0}" destId="{39A10426-FED2-4343-9DEE-8BB65D68BDED}" srcOrd="8" destOrd="0" presId="urn:microsoft.com/office/officeart/2005/8/layout/cycle2"/>
    <dgm:cxn modelId="{E45FBFDC-A30F-4C54-AAA7-020D3D2C8834}" type="presParOf" srcId="{4EF9DF32-E3DB-4646-8573-1C221BC449F0}" destId="{BC0D9D00-321C-42CB-9B00-24B4ACCB7016}" srcOrd="9" destOrd="0" presId="urn:microsoft.com/office/officeart/2005/8/layout/cycle2"/>
    <dgm:cxn modelId="{D72FFCEA-61C5-4A28-BB49-4F7327CD5C47}" type="presParOf" srcId="{BC0D9D00-321C-42CB-9B00-24B4ACCB7016}" destId="{945DFA44-6B4F-4D0E-AE41-F88C3432ADFF}" srcOrd="0" destOrd="0" presId="urn:microsoft.com/office/officeart/2005/8/layout/cycle2"/>
    <dgm:cxn modelId="{1888A3B1-1EB2-4DA9-9502-794FB3E60107}" type="presParOf" srcId="{4EF9DF32-E3DB-4646-8573-1C221BC449F0}" destId="{9BBFDFD6-30C1-4E1E-A6F2-D4ABE1D74E7E}" srcOrd="10" destOrd="0" presId="urn:microsoft.com/office/officeart/2005/8/layout/cycle2"/>
    <dgm:cxn modelId="{D4195DDD-0D29-4668-AA60-4295D3B669E6}" type="presParOf" srcId="{4EF9DF32-E3DB-4646-8573-1C221BC449F0}" destId="{820FFF83-F052-488E-82E6-B1C6067A53F7}" srcOrd="11" destOrd="0" presId="urn:microsoft.com/office/officeart/2005/8/layout/cycle2"/>
    <dgm:cxn modelId="{0EC54D20-D637-4DA5-924D-459B72849D27}" type="presParOf" srcId="{820FFF83-F052-488E-82E6-B1C6067A53F7}" destId="{5E184B46-16DE-4074-A83E-489B2838B70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29006-6503-4A59-A2D7-F3E1E5A25527}">
      <dsp:nvSpPr>
        <dsp:cNvPr id="0" name=""/>
        <dsp:cNvSpPr/>
      </dsp:nvSpPr>
      <dsp:spPr>
        <a:xfrm>
          <a:off x="1468317" y="36355"/>
          <a:ext cx="1120080" cy="11200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 dirty="0" err="1" smtClean="0">
              <a:latin typeface="Calibri Light" panose="020F0302020204030204" pitchFamily="34" charset="0"/>
            </a:rPr>
            <a:t>Patient-centeredness</a:t>
          </a:r>
          <a:endParaRPr lang="nb-NO" sz="1100" kern="1200" dirty="0">
            <a:latin typeface="Calibri Light" panose="020F0302020204030204" pitchFamily="34" charset="0"/>
          </a:endParaRPr>
        </a:p>
      </dsp:txBody>
      <dsp:txXfrm>
        <a:off x="1632349" y="200387"/>
        <a:ext cx="792016" cy="792016"/>
      </dsp:txXfrm>
    </dsp:sp>
    <dsp:sp modelId="{01F8F803-DDB6-401C-ABD1-8A0611E54474}">
      <dsp:nvSpPr>
        <dsp:cNvPr id="0" name=""/>
        <dsp:cNvSpPr/>
      </dsp:nvSpPr>
      <dsp:spPr>
        <a:xfrm rot="1777023">
          <a:off x="2550548" y="910781"/>
          <a:ext cx="391258" cy="18735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800" kern="1200"/>
        </a:p>
      </dsp:txBody>
      <dsp:txXfrm>
        <a:off x="2554220" y="934363"/>
        <a:ext cx="335053" cy="112410"/>
      </dsp:txXfrm>
    </dsp:sp>
    <dsp:sp modelId="{B53249E5-F258-43C2-82C8-C0017DC361A1}">
      <dsp:nvSpPr>
        <dsp:cNvPr id="0" name=""/>
        <dsp:cNvSpPr/>
      </dsp:nvSpPr>
      <dsp:spPr>
        <a:xfrm>
          <a:off x="2918241" y="860597"/>
          <a:ext cx="1120080" cy="11200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 dirty="0" err="1" smtClean="0">
              <a:latin typeface="Calibri Light" panose="020F0302020204030204" pitchFamily="34" charset="0"/>
            </a:rPr>
            <a:t>Safety</a:t>
          </a:r>
          <a:endParaRPr lang="nb-NO" sz="1100" kern="1200" dirty="0">
            <a:latin typeface="Calibri Light" panose="020F0302020204030204" pitchFamily="34" charset="0"/>
          </a:endParaRPr>
        </a:p>
      </dsp:txBody>
      <dsp:txXfrm>
        <a:off x="3082273" y="1024629"/>
        <a:ext cx="792016" cy="792016"/>
      </dsp:txXfrm>
    </dsp:sp>
    <dsp:sp modelId="{04EB1FA8-7F31-4A3D-AC66-CABFD69594FF}">
      <dsp:nvSpPr>
        <dsp:cNvPr id="0" name=""/>
        <dsp:cNvSpPr/>
      </dsp:nvSpPr>
      <dsp:spPr>
        <a:xfrm rot="5399440">
          <a:off x="3298996" y="2173243"/>
          <a:ext cx="358844" cy="16602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700" kern="1200"/>
        </a:p>
      </dsp:txBody>
      <dsp:txXfrm>
        <a:off x="3323895" y="2181545"/>
        <a:ext cx="309037" cy="99615"/>
      </dsp:txXfrm>
    </dsp:sp>
    <dsp:sp modelId="{23193A46-5BF0-41A6-97F8-A5C957F79657}">
      <dsp:nvSpPr>
        <dsp:cNvPr id="0" name=""/>
        <dsp:cNvSpPr/>
      </dsp:nvSpPr>
      <dsp:spPr>
        <a:xfrm>
          <a:off x="2918516" y="2548880"/>
          <a:ext cx="1120080" cy="11200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 dirty="0" smtClean="0">
              <a:latin typeface="Calibri Light" panose="020F0302020204030204" pitchFamily="34" charset="0"/>
            </a:rPr>
            <a:t>   </a:t>
          </a:r>
          <a:r>
            <a:rPr lang="nb-NO" sz="1100" kern="1200" dirty="0" err="1" smtClean="0">
              <a:latin typeface="Calibri Light" panose="020F0302020204030204" pitchFamily="34" charset="0"/>
            </a:rPr>
            <a:t>Effectiveness</a:t>
          </a:r>
          <a:r>
            <a:rPr lang="nb-NO" sz="800" kern="1200" dirty="0" smtClean="0">
              <a:latin typeface="Calibri Light" panose="020F0302020204030204" pitchFamily="34" charset="0"/>
            </a:rPr>
            <a:t>	</a:t>
          </a:r>
          <a:endParaRPr lang="nb-NO" sz="800" kern="1200" dirty="0">
            <a:latin typeface="Calibri Light" panose="020F0302020204030204" pitchFamily="34" charset="0"/>
          </a:endParaRPr>
        </a:p>
      </dsp:txBody>
      <dsp:txXfrm>
        <a:off x="3082548" y="2712912"/>
        <a:ext cx="792016" cy="792016"/>
      </dsp:txXfrm>
    </dsp:sp>
    <dsp:sp modelId="{A9E7B1AF-A376-4137-811C-7CD823E55A08}">
      <dsp:nvSpPr>
        <dsp:cNvPr id="0" name=""/>
        <dsp:cNvSpPr/>
      </dsp:nvSpPr>
      <dsp:spPr>
        <a:xfrm rot="9006641">
          <a:off x="2627300" y="3558019"/>
          <a:ext cx="380138" cy="16697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700" kern="1200"/>
        </a:p>
      </dsp:txBody>
      <dsp:txXfrm rot="10800000">
        <a:off x="2674060" y="3578932"/>
        <a:ext cx="330047" cy="100182"/>
      </dsp:txXfrm>
    </dsp:sp>
    <dsp:sp modelId="{ACC8E6A8-50C5-4BA6-9561-BF9D4A4DB3ED}">
      <dsp:nvSpPr>
        <dsp:cNvPr id="0" name=""/>
        <dsp:cNvSpPr/>
      </dsp:nvSpPr>
      <dsp:spPr>
        <a:xfrm>
          <a:off x="1459259" y="3387628"/>
          <a:ext cx="1120080" cy="11200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 dirty="0" err="1" smtClean="0">
              <a:latin typeface="Calibri Light" panose="020F0302020204030204" pitchFamily="34" charset="0"/>
            </a:rPr>
            <a:t>Efficiency</a:t>
          </a:r>
          <a:endParaRPr lang="nb-NO" sz="1100" kern="1200" dirty="0">
            <a:latin typeface="Calibri Light" panose="020F0302020204030204" pitchFamily="34" charset="0"/>
          </a:endParaRPr>
        </a:p>
      </dsp:txBody>
      <dsp:txXfrm>
        <a:off x="1623291" y="3551660"/>
        <a:ext cx="792016" cy="792016"/>
      </dsp:txXfrm>
    </dsp:sp>
    <dsp:sp modelId="{CF1117A8-EE2A-440C-9CB9-FA3F85DB8CFB}">
      <dsp:nvSpPr>
        <dsp:cNvPr id="0" name=""/>
        <dsp:cNvSpPr/>
      </dsp:nvSpPr>
      <dsp:spPr>
        <a:xfrm rot="12600000">
          <a:off x="1068881" y="3429647"/>
          <a:ext cx="456523" cy="20216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800" kern="1200"/>
        </a:p>
      </dsp:txBody>
      <dsp:txXfrm rot="10800000">
        <a:off x="1125468" y="3485244"/>
        <a:ext cx="395873" cy="121300"/>
      </dsp:txXfrm>
    </dsp:sp>
    <dsp:sp modelId="{39A10426-FED2-4343-9DEE-8BB65D68BDED}">
      <dsp:nvSpPr>
        <dsp:cNvPr id="0" name=""/>
        <dsp:cNvSpPr/>
      </dsp:nvSpPr>
      <dsp:spPr>
        <a:xfrm>
          <a:off x="277" y="2545284"/>
          <a:ext cx="1120080" cy="11200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 dirty="0" smtClean="0">
              <a:latin typeface="Calibri Light" panose="020F0302020204030204" pitchFamily="34" charset="0"/>
            </a:rPr>
            <a:t>Equity</a:t>
          </a:r>
          <a:endParaRPr lang="nb-NO" sz="1100" kern="1200" dirty="0">
            <a:latin typeface="Calibri Light" panose="020F0302020204030204" pitchFamily="34" charset="0"/>
          </a:endParaRPr>
        </a:p>
      </dsp:txBody>
      <dsp:txXfrm>
        <a:off x="164309" y="2709316"/>
        <a:ext cx="792016" cy="792016"/>
      </dsp:txXfrm>
    </dsp:sp>
    <dsp:sp modelId="{BC0D9D00-321C-42CB-9B00-24B4ACCB7016}">
      <dsp:nvSpPr>
        <dsp:cNvPr id="0" name=""/>
        <dsp:cNvSpPr/>
      </dsp:nvSpPr>
      <dsp:spPr>
        <a:xfrm rot="16200000">
          <a:off x="410697" y="2187562"/>
          <a:ext cx="299241" cy="167776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700" kern="1200"/>
        </a:p>
      </dsp:txBody>
      <dsp:txXfrm>
        <a:off x="435864" y="2246284"/>
        <a:ext cx="248908" cy="100666"/>
      </dsp:txXfrm>
    </dsp:sp>
    <dsp:sp modelId="{9BBFDFD6-30C1-4E1E-A6F2-D4ABE1D74E7E}">
      <dsp:nvSpPr>
        <dsp:cNvPr id="0" name=""/>
        <dsp:cNvSpPr/>
      </dsp:nvSpPr>
      <dsp:spPr>
        <a:xfrm>
          <a:off x="277" y="860597"/>
          <a:ext cx="1120080" cy="11200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 dirty="0" err="1" smtClean="0">
              <a:latin typeface="Calibri Light" panose="020F0302020204030204" pitchFamily="34" charset="0"/>
            </a:rPr>
            <a:t>Timeliness</a:t>
          </a:r>
          <a:endParaRPr lang="nb-NO" sz="1100" kern="1200" dirty="0">
            <a:latin typeface="Calibri Light" panose="020F0302020204030204" pitchFamily="34" charset="0"/>
          </a:endParaRPr>
        </a:p>
      </dsp:txBody>
      <dsp:txXfrm>
        <a:off x="164309" y="1024629"/>
        <a:ext cx="792016" cy="792016"/>
      </dsp:txXfrm>
    </dsp:sp>
    <dsp:sp modelId="{820FFF83-F052-488E-82E6-B1C6067A53F7}">
      <dsp:nvSpPr>
        <dsp:cNvPr id="0" name=""/>
        <dsp:cNvSpPr/>
      </dsp:nvSpPr>
      <dsp:spPr>
        <a:xfrm rot="19418011" flipV="1">
          <a:off x="1109499" y="926729"/>
          <a:ext cx="354935" cy="171851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700" kern="1200"/>
        </a:p>
      </dsp:txBody>
      <dsp:txXfrm rot="-10800000">
        <a:off x="1114519" y="976384"/>
        <a:ext cx="303380" cy="103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E2144-B6F7-4A12-B4A8-89A2A4157362}" type="datetimeFigureOut">
              <a:rPr lang="nb-NO" smtClean="0"/>
              <a:t>14.11.2016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3762A-97D4-427D-B7E6-1CBD0F9C50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8912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i="1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08248-FDEA-624F-86D1-EC2CA788DE91}" type="slidenum">
              <a:rPr lang="nb-NO" smtClean="0">
                <a:solidFill>
                  <a:prstClr val="black"/>
                </a:solidFill>
              </a:rPr>
              <a:pPr/>
              <a:t>1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138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08248-FDEA-624F-86D1-EC2CA788DE91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2301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762A-97D4-427D-B7E6-1CBD0F9C501C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8575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08248-FDEA-624F-86D1-EC2CA788DE91}" type="slidenum">
              <a:rPr lang="nb-NO" smtClean="0">
                <a:solidFill>
                  <a:prstClr val="black"/>
                </a:solidFill>
              </a:rPr>
              <a:pPr/>
              <a:t>12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639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08248-FDEA-624F-86D1-EC2CA788DE91}" type="slidenum">
              <a:rPr lang="nb-NO" smtClean="0">
                <a:solidFill>
                  <a:prstClr val="black"/>
                </a:solidFill>
              </a:rPr>
              <a:pPr/>
              <a:t>13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845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762A-97D4-427D-B7E6-1CBD0F9C501C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6634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08248-FDEA-624F-86D1-EC2CA788DE91}" type="slidenum">
              <a:rPr lang="nb-NO" smtClean="0">
                <a:solidFill>
                  <a:prstClr val="black"/>
                </a:solidFill>
              </a:rPr>
              <a:pPr/>
              <a:t>2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97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786161" y="4556667"/>
            <a:ext cx="5486400" cy="3600450"/>
          </a:xfrm>
        </p:spPr>
        <p:txBody>
          <a:bodyPr/>
          <a:lstStyle/>
          <a:p>
            <a:endParaRPr lang="nb-NO" baseline="0" dirty="0"/>
          </a:p>
          <a:p>
            <a:endParaRPr lang="nb-NO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08248-FDEA-624F-86D1-EC2CA788DE9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7840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786161" y="4467457"/>
            <a:ext cx="5486400" cy="3600450"/>
          </a:xfrm>
        </p:spPr>
        <p:txBody>
          <a:bodyPr/>
          <a:lstStyle/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08248-FDEA-624F-86D1-EC2CA788DE91}" type="slidenum">
              <a:rPr lang="nb-NO" smtClean="0">
                <a:solidFill>
                  <a:prstClr val="black"/>
                </a:solidFill>
              </a:rPr>
              <a:pPr/>
              <a:t>4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596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200"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08248-FDEA-624F-86D1-EC2CA788DE91}" type="slidenum">
              <a:rPr lang="nb-NO" smtClean="0">
                <a:solidFill>
                  <a:prstClr val="black"/>
                </a:solidFill>
              </a:rPr>
              <a:pPr/>
              <a:t>5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858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762A-97D4-427D-B7E6-1CBD0F9C501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496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486972"/>
          </a:xfrm>
        </p:spPr>
        <p:txBody>
          <a:bodyPr/>
          <a:lstStyle/>
          <a:p>
            <a:endParaRPr lang="nb-NO" baseline="0" dirty="0" smtClean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08248-FDEA-624F-86D1-EC2CA788DE91}" type="slidenum">
              <a:rPr lang="nb-NO" smtClean="0"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19582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08248-FDEA-624F-86D1-EC2CA788DE91}" type="slidenum">
              <a:rPr lang="nb-NO" smtClean="0">
                <a:solidFill>
                  <a:prstClr val="black"/>
                </a:solidFill>
              </a:rPr>
              <a:pPr/>
              <a:t>8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152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08248-FDEA-624F-86D1-EC2CA788DE91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7878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4"/>
          <p:cNvSpPr/>
          <p:nvPr userDrawn="1"/>
        </p:nvSpPr>
        <p:spPr>
          <a:xfrm>
            <a:off x="609600" y="468000"/>
            <a:ext cx="10972800" cy="5856600"/>
          </a:xfrm>
          <a:prstGeom prst="rect">
            <a:avLst/>
          </a:prstGeom>
          <a:solidFill>
            <a:srgbClr val="C810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pic>
        <p:nvPicPr>
          <p:cNvPr id="9" name="Bilde 8" descr="NLA logo horisontal liten_cmyk neg uten eng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838201"/>
            <a:ext cx="5588000" cy="43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42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4"/>
          <p:cNvSpPr/>
          <p:nvPr userDrawn="1"/>
        </p:nvSpPr>
        <p:spPr>
          <a:xfrm>
            <a:off x="609600" y="468000"/>
            <a:ext cx="10972800" cy="5856600"/>
          </a:xfrm>
          <a:prstGeom prst="rect">
            <a:avLst/>
          </a:prstGeom>
          <a:solidFill>
            <a:srgbClr val="C810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pic>
        <p:nvPicPr>
          <p:cNvPr id="9" name="Bilde 8" descr="NLA logo horisontal liten_cmyk neg uten eng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838201"/>
            <a:ext cx="5588000" cy="43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5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Lucida Bright" pitchFamily="18" charset="0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pic>
        <p:nvPicPr>
          <p:cNvPr id="5" name="Bilde 4" descr="NLA logo horisontal liten_cmyk u_engl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48401"/>
            <a:ext cx="2336800" cy="1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65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5" name="Bilde 4" descr="NLA logo horisontal liten_cmyk u_engl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48401"/>
            <a:ext cx="2336800" cy="1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33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pic>
        <p:nvPicPr>
          <p:cNvPr id="6" name="Bilde 5" descr="NLA logo horisontal liten_cmyk u_engl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48401"/>
            <a:ext cx="2336800" cy="1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22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pic>
        <p:nvPicPr>
          <p:cNvPr id="8" name="Bilde 7" descr="NLA logo horisontal liten_cmyk u_engl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48401"/>
            <a:ext cx="2336800" cy="1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92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pic>
        <p:nvPicPr>
          <p:cNvPr id="4" name="Bilde 3" descr="NLA logo horisontal liten_cmyk u_engl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48401"/>
            <a:ext cx="2336800" cy="1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75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NLA logo horisontal liten_cmyk u_engl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48401"/>
            <a:ext cx="2336800" cy="1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5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6" name="Bilde 5" descr="NLA logo horisontal liten_cmyk u_engl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48401"/>
            <a:ext cx="2336800" cy="1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87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6" name="Bilde 5" descr="NLA logo horisontal liten_cmyk u_engl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48401"/>
            <a:ext cx="2336800" cy="1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25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4"/>
          <p:cNvSpPr/>
          <p:nvPr userDrawn="1"/>
        </p:nvSpPr>
        <p:spPr>
          <a:xfrm>
            <a:off x="609600" y="468000"/>
            <a:ext cx="10972800" cy="5856600"/>
          </a:xfrm>
          <a:prstGeom prst="rect">
            <a:avLst/>
          </a:prstGeom>
          <a:solidFill>
            <a:srgbClr val="C810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pic>
        <p:nvPicPr>
          <p:cNvPr id="9" name="Bilde 8" descr="NLA logo horisontal liten_cmyk neg uten eng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838201"/>
            <a:ext cx="5588000" cy="43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96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Lucida Bright" pitchFamily="18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pic>
        <p:nvPicPr>
          <p:cNvPr id="5" name="Bilde 4" descr="NLA logo horisontal liten_cmyk u_engl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48401"/>
            <a:ext cx="2336800" cy="1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45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Lucida Bright" pitchFamily="18" charset="0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pic>
        <p:nvPicPr>
          <p:cNvPr id="5" name="Bilde 4" descr="NLA logo horisontal liten_cmyk u_engl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48401"/>
            <a:ext cx="2336800" cy="1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55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5" name="Bilde 4" descr="NLA logo horisontal liten_cmyk u_engl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48401"/>
            <a:ext cx="2336800" cy="1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06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pic>
        <p:nvPicPr>
          <p:cNvPr id="6" name="Bilde 5" descr="NLA logo horisontal liten_cmyk u_engl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48401"/>
            <a:ext cx="2336800" cy="1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899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pic>
        <p:nvPicPr>
          <p:cNvPr id="8" name="Bilde 7" descr="NLA logo horisontal liten_cmyk u_engl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48401"/>
            <a:ext cx="2336800" cy="1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067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pic>
        <p:nvPicPr>
          <p:cNvPr id="4" name="Bilde 3" descr="NLA logo horisontal liten_cmyk u_engl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48401"/>
            <a:ext cx="2336800" cy="1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294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NLA logo horisontal liten_cmyk u_engl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48401"/>
            <a:ext cx="2336800" cy="1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187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6" name="Bilde 5" descr="NLA logo horisontal liten_cmyk u_engl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48401"/>
            <a:ext cx="2336800" cy="1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431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6" name="Bilde 5" descr="NLA logo horisontal liten_cmyk u_engl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48401"/>
            <a:ext cx="2336800" cy="1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75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4"/>
          <p:cNvSpPr/>
          <p:nvPr userDrawn="1"/>
        </p:nvSpPr>
        <p:spPr>
          <a:xfrm>
            <a:off x="609600" y="468000"/>
            <a:ext cx="10972800" cy="5856600"/>
          </a:xfrm>
          <a:prstGeom prst="rect">
            <a:avLst/>
          </a:prstGeom>
          <a:solidFill>
            <a:srgbClr val="C810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pic>
        <p:nvPicPr>
          <p:cNvPr id="9" name="Bilde 8" descr="NLA logo horisontal liten_cmyk neg uten eng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838201"/>
            <a:ext cx="5588000" cy="43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88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Lucida Bright" pitchFamily="18" charset="0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pic>
        <p:nvPicPr>
          <p:cNvPr id="5" name="Bilde 4" descr="NLA logo horisontal liten_cmyk u_engl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48401"/>
            <a:ext cx="2336800" cy="1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99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5" name="Bilde 4" descr="NLA logo horisontal liten_cmyk u_engl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48401"/>
            <a:ext cx="2336800" cy="1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557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5" name="Bilde 4" descr="NLA logo horisontal liten_cmyk u_engl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48401"/>
            <a:ext cx="2336800" cy="1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479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pic>
        <p:nvPicPr>
          <p:cNvPr id="6" name="Bilde 5" descr="NLA logo horisontal liten_cmyk u_engl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48401"/>
            <a:ext cx="2336800" cy="1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298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pic>
        <p:nvPicPr>
          <p:cNvPr id="8" name="Bilde 7" descr="NLA logo horisontal liten_cmyk u_engl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48401"/>
            <a:ext cx="2336800" cy="1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397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pic>
        <p:nvPicPr>
          <p:cNvPr id="4" name="Bilde 3" descr="NLA logo horisontal liten_cmyk u_engl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48401"/>
            <a:ext cx="2336800" cy="1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410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NLA logo horisontal liten_cmyk u_engl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48401"/>
            <a:ext cx="2336800" cy="1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9986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6" name="Bilde 5" descr="NLA logo horisontal liten_cmyk u_engl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48401"/>
            <a:ext cx="2336800" cy="1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54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6" name="Bilde 5" descr="NLA logo horisontal liten_cmyk u_engl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48401"/>
            <a:ext cx="2336800" cy="1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261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4"/>
          <p:cNvSpPr/>
          <p:nvPr userDrawn="1"/>
        </p:nvSpPr>
        <p:spPr>
          <a:xfrm>
            <a:off x="609600" y="468000"/>
            <a:ext cx="10972800" cy="5856600"/>
          </a:xfrm>
          <a:prstGeom prst="rect">
            <a:avLst/>
          </a:prstGeom>
          <a:solidFill>
            <a:srgbClr val="C810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pic>
        <p:nvPicPr>
          <p:cNvPr id="9" name="Bilde 8" descr="NLA logo horisontal liten_cmyk neg uten eng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838201"/>
            <a:ext cx="5588000" cy="43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538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Lucida Bright" pitchFamily="18" charset="0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pic>
        <p:nvPicPr>
          <p:cNvPr id="5" name="Bilde 4" descr="NLA logo horisontal liten_cmyk u_engl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48401"/>
            <a:ext cx="2336800" cy="1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093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5" name="Bilde 4" descr="NLA logo horisontal liten_cmyk u_engl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48401"/>
            <a:ext cx="2336800" cy="1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25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pic>
        <p:nvPicPr>
          <p:cNvPr id="6" name="Bilde 5" descr="NLA logo horisontal liten_cmyk u_engl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48401"/>
            <a:ext cx="2336800" cy="1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997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pic>
        <p:nvPicPr>
          <p:cNvPr id="6" name="Bilde 5" descr="NLA logo horisontal liten_cmyk u_engl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48401"/>
            <a:ext cx="2336800" cy="1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724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pic>
        <p:nvPicPr>
          <p:cNvPr id="8" name="Bilde 7" descr="NLA logo horisontal liten_cmyk u_engl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48401"/>
            <a:ext cx="2336800" cy="1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7822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pic>
        <p:nvPicPr>
          <p:cNvPr id="4" name="Bilde 3" descr="NLA logo horisontal liten_cmyk u_engl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48401"/>
            <a:ext cx="2336800" cy="1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812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NLA logo horisontal liten_cmyk u_engl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48401"/>
            <a:ext cx="2336800" cy="1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82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6" name="Bilde 5" descr="NLA logo horisontal liten_cmyk u_engl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48401"/>
            <a:ext cx="2336800" cy="1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412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6" name="Bilde 5" descr="NLA logo horisontal liten_cmyk u_engl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48401"/>
            <a:ext cx="2336800" cy="1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929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4"/>
          <p:cNvSpPr/>
          <p:nvPr userDrawn="1"/>
        </p:nvSpPr>
        <p:spPr>
          <a:xfrm>
            <a:off x="609600" y="468000"/>
            <a:ext cx="10972800" cy="5856600"/>
          </a:xfrm>
          <a:prstGeom prst="rect">
            <a:avLst/>
          </a:prstGeom>
          <a:solidFill>
            <a:srgbClr val="C810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pic>
        <p:nvPicPr>
          <p:cNvPr id="9" name="Bilde 8" descr="NLA logo horisontal liten_cmyk neg uten eng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838201"/>
            <a:ext cx="5588000" cy="43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919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Lucida Bright" pitchFamily="18" charset="0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pic>
        <p:nvPicPr>
          <p:cNvPr id="5" name="Bilde 4" descr="NLA logo horisontal liten_cmyk u_engl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48401"/>
            <a:ext cx="2336800" cy="1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635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5" name="Bilde 4" descr="NLA logo horisontal liten_cmyk u_engl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48401"/>
            <a:ext cx="2336800" cy="1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484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pic>
        <p:nvPicPr>
          <p:cNvPr id="6" name="Bilde 5" descr="NLA logo horisontal liten_cmyk u_engl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48401"/>
            <a:ext cx="2336800" cy="1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7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pic>
        <p:nvPicPr>
          <p:cNvPr id="8" name="Bilde 7" descr="NLA logo horisontal liten_cmyk u_engl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48401"/>
            <a:ext cx="2336800" cy="1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533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pic>
        <p:nvPicPr>
          <p:cNvPr id="8" name="Bilde 7" descr="NLA logo horisontal liten_cmyk u_engl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48401"/>
            <a:ext cx="2336800" cy="1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356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pic>
        <p:nvPicPr>
          <p:cNvPr id="4" name="Bilde 3" descr="NLA logo horisontal liten_cmyk u_engl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48401"/>
            <a:ext cx="2336800" cy="1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378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NLA logo horisontal liten_cmyk u_engl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48401"/>
            <a:ext cx="2336800" cy="1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469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6" name="Bilde 5" descr="NLA logo horisontal liten_cmyk u_engl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48401"/>
            <a:ext cx="2336800" cy="1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355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6" name="Bilde 5" descr="NLA logo horisontal liten_cmyk u_engl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48401"/>
            <a:ext cx="2336800" cy="1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53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pic>
        <p:nvPicPr>
          <p:cNvPr id="4" name="Bilde 3" descr="NLA logo horisontal liten_cmyk u_engl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48401"/>
            <a:ext cx="2336800" cy="1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56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NLA logo horisontal liten_cmyk u_engl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48401"/>
            <a:ext cx="2336800" cy="1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02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6" name="Bilde 5" descr="NLA logo horisontal liten_cmyk u_engl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48401"/>
            <a:ext cx="2336800" cy="1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88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6" name="Bilde 5" descr="NLA logo horisontal liten_cmyk u_engl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48401"/>
            <a:ext cx="2336800" cy="1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8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6A2DF-C8BA-4BAF-81AB-9713A22D26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435A8-36AA-4E77-B06E-9F427B1E6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44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Lucida Bright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Lucida Bright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Lucida Bright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Lucida Bright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Lucida Bright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Lucida Bright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6A2DF-C8BA-4BAF-81AB-9713A22D26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435A8-36AA-4E77-B06E-9F427B1E6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3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Lucida Bright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Lucida Bright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Lucida Bright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Lucida Bright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Lucida Bright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Lucida Bright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6A2DF-C8BA-4BAF-81AB-9713A22D26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435A8-36AA-4E77-B06E-9F427B1E6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32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Lucida Bright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Lucida Bright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Lucida Bright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Lucida Bright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Lucida Bright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Lucida Bright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6A2DF-C8BA-4BAF-81AB-9713A22D26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435A8-36AA-4E77-B06E-9F427B1E6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838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Lucida Bright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Lucida Bright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Lucida Bright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Lucida Bright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Lucida Bright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Lucida Bright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6A2DF-C8BA-4BAF-81AB-9713A22D26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435A8-36AA-4E77-B06E-9F427B1E6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51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Lucida Bright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Lucida Bright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Lucida Bright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Lucida Bright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Lucida Bright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Lucida Bright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6A2DF-C8BA-4BAF-81AB-9713A22D26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435A8-36AA-4E77-B06E-9F427B1E6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4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Lucida Bright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Lucida Bright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Lucida Bright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Lucida Bright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Lucida Bright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Lucida Bright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02062011vollar162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colorTemperature colorTemp="7200"/>
                    </a14:imgEffect>
                    <a14:imgEffect>
                      <a14:saturation sat="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2350093" y="666572"/>
            <a:ext cx="7118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C0C0"/>
                </a:solidFill>
              </a:rPr>
              <a:t>Quality measurement in physician-staffed EMS</a:t>
            </a:r>
            <a:endParaRPr lang="nb-NO" sz="2400" dirty="0">
              <a:solidFill>
                <a:srgbClr val="C0C0C0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6709410" y="5468614"/>
            <a:ext cx="46062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Helge Haugland</a:t>
            </a:r>
          </a:p>
          <a:p>
            <a:endParaRPr lang="nb-NO" dirty="0" smtClean="0"/>
          </a:p>
          <a:p>
            <a:r>
              <a:rPr lang="nb-NO" sz="1400" dirty="0" err="1" smtClean="0"/>
              <a:t>PhD</a:t>
            </a:r>
            <a:r>
              <a:rPr lang="nb-NO" sz="1400" dirty="0" smtClean="0"/>
              <a:t>-student, Norwegian Air </a:t>
            </a:r>
            <a:r>
              <a:rPr lang="nb-NO" sz="1400" dirty="0" err="1" smtClean="0"/>
              <a:t>Ambulance</a:t>
            </a:r>
            <a:r>
              <a:rPr lang="nb-NO" sz="1400" dirty="0"/>
              <a:t> </a:t>
            </a:r>
            <a:r>
              <a:rPr lang="nb-NO" sz="1400" dirty="0" smtClean="0"/>
              <a:t>Foundation</a:t>
            </a:r>
          </a:p>
          <a:p>
            <a:r>
              <a:rPr lang="nb-NO" sz="1400" dirty="0" err="1" smtClean="0"/>
              <a:t>Anaesthesiologist</a:t>
            </a:r>
            <a:r>
              <a:rPr lang="nb-NO" sz="1400" dirty="0" smtClean="0"/>
              <a:t>, 330-squadron, Ørland, Norway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22620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>
          <a:xfrm>
            <a:off x="495300" y="1227139"/>
            <a:ext cx="10972800" cy="4708526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latin typeface="Calibri Light" panose="020F0302020204030204" pitchFamily="34" charset="0"/>
              </a:rPr>
              <a:t>“</a:t>
            </a:r>
            <a:r>
              <a:rPr lang="en-US" dirty="0"/>
              <a:t>Far better an approximate answer to the </a:t>
            </a:r>
            <a:r>
              <a:rPr lang="en-US" i="1" dirty="0"/>
              <a:t>right</a:t>
            </a:r>
            <a:r>
              <a:rPr lang="en-US" dirty="0"/>
              <a:t> question, which is often vague, than an </a:t>
            </a:r>
            <a:r>
              <a:rPr lang="en-US" i="1" dirty="0"/>
              <a:t>exact</a:t>
            </a:r>
            <a:r>
              <a:rPr lang="en-US" dirty="0"/>
              <a:t> answer to the wrong question, which can always be made precise.</a:t>
            </a:r>
            <a:r>
              <a:rPr lang="en-US" dirty="0" smtClean="0">
                <a:latin typeface="Calibri Light" panose="020F0302020204030204" pitchFamily="34" charset="0"/>
              </a:rPr>
              <a:t>” </a:t>
            </a:r>
            <a:endParaRPr lang="nb-NO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Bilde 4" descr="NLA profilstriper_gu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64688" y="3091189"/>
            <a:ext cx="1042451" cy="376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2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Quality</a:t>
            </a:r>
            <a:r>
              <a:rPr lang="nb-NO" dirty="0" smtClean="0"/>
              <a:t> </a:t>
            </a:r>
            <a:r>
              <a:rPr lang="nb-NO" dirty="0" err="1" smtClean="0"/>
              <a:t>measurement</a:t>
            </a:r>
            <a:r>
              <a:rPr lang="nb-NO" dirty="0" smtClean="0"/>
              <a:t>: </a:t>
            </a:r>
            <a:r>
              <a:rPr lang="nb-NO" dirty="0" err="1" smtClean="0"/>
              <a:t>challenges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 clinical endpoints matters the most, but are not optimal quality indicators.</a:t>
            </a:r>
          </a:p>
          <a:p>
            <a:r>
              <a:rPr lang="en-US" dirty="0" smtClean="0"/>
              <a:t>Quality indicators must reflect different quality in our work.  </a:t>
            </a:r>
          </a:p>
          <a:p>
            <a:r>
              <a:rPr lang="en-US" dirty="0" smtClean="0"/>
              <a:t>What a quality indicator measures, must occur with a certain frequency. </a:t>
            </a:r>
          </a:p>
          <a:p>
            <a:r>
              <a:rPr lang="en-US" dirty="0" smtClean="0"/>
              <a:t>Quality measurement must be so simple that it can be included as a part of everyday registration. </a:t>
            </a:r>
          </a:p>
          <a:p>
            <a:r>
              <a:rPr lang="en-US" dirty="0"/>
              <a:t>Q</a:t>
            </a:r>
            <a:r>
              <a:rPr lang="en-US" dirty="0" smtClean="0"/>
              <a:t>uality measurement must be so detailed that it can tell us something about the quality of the work.  </a:t>
            </a:r>
          </a:p>
          <a:p>
            <a:r>
              <a:rPr lang="en-US" dirty="0" smtClean="0"/>
              <a:t>The total quality can not be covered by one quality indicator alone.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92481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Who is in?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 smtClean="0"/>
              <a:t>Finland:</a:t>
            </a:r>
          </a:p>
          <a:p>
            <a:pPr lvl="1"/>
            <a:r>
              <a:rPr lang="nb-NO" dirty="0" err="1" smtClean="0"/>
              <a:t>Vantaa</a:t>
            </a:r>
            <a:r>
              <a:rPr lang="nb-NO" dirty="0" smtClean="0"/>
              <a:t>	</a:t>
            </a:r>
          </a:p>
          <a:p>
            <a:pPr lvl="1"/>
            <a:r>
              <a:rPr lang="nb-NO" dirty="0" smtClean="0"/>
              <a:t>Turku</a:t>
            </a:r>
          </a:p>
          <a:p>
            <a:pPr lvl="1"/>
            <a:r>
              <a:rPr lang="nb-NO" dirty="0" smtClean="0"/>
              <a:t>Tampere</a:t>
            </a:r>
          </a:p>
          <a:p>
            <a:pPr lvl="1"/>
            <a:r>
              <a:rPr lang="nb-NO" dirty="0" smtClean="0"/>
              <a:t>Oulu</a:t>
            </a:r>
          </a:p>
          <a:p>
            <a:pPr lvl="1"/>
            <a:r>
              <a:rPr lang="nb-NO" dirty="0" smtClean="0"/>
              <a:t>Kuopio</a:t>
            </a:r>
          </a:p>
          <a:p>
            <a:r>
              <a:rPr lang="nb-NO" dirty="0" err="1" smtClean="0"/>
              <a:t>Denmark</a:t>
            </a:r>
            <a:r>
              <a:rPr lang="nb-NO" dirty="0" smtClean="0"/>
              <a:t>:</a:t>
            </a:r>
          </a:p>
          <a:p>
            <a:pPr lvl="1"/>
            <a:r>
              <a:rPr lang="nb-NO" dirty="0" smtClean="0"/>
              <a:t>Skive</a:t>
            </a:r>
          </a:p>
          <a:p>
            <a:pPr lvl="1"/>
            <a:r>
              <a:rPr lang="nb-NO" dirty="0" smtClean="0"/>
              <a:t>Billund</a:t>
            </a:r>
          </a:p>
          <a:p>
            <a:pPr lvl="1"/>
            <a:r>
              <a:rPr lang="nb-NO" dirty="0" smtClean="0"/>
              <a:t>Ringsted</a:t>
            </a:r>
          </a:p>
          <a:p>
            <a:r>
              <a:rPr lang="nb-NO" dirty="0" err="1" smtClean="0"/>
              <a:t>Sweden</a:t>
            </a:r>
            <a:r>
              <a:rPr lang="nb-NO" dirty="0" smtClean="0"/>
              <a:t>:</a:t>
            </a:r>
          </a:p>
          <a:p>
            <a:pPr lvl="1"/>
            <a:r>
              <a:rPr lang="nb-NO" dirty="0" smtClean="0"/>
              <a:t>Uppsala</a:t>
            </a:r>
          </a:p>
          <a:p>
            <a:pPr lvl="1"/>
            <a:r>
              <a:rPr lang="nb-NO" dirty="0" smtClean="0"/>
              <a:t>Karlstad</a:t>
            </a:r>
          </a:p>
          <a:p>
            <a:r>
              <a:rPr lang="nb-NO" dirty="0" smtClean="0"/>
              <a:t>Norway:</a:t>
            </a:r>
          </a:p>
          <a:p>
            <a:pPr lvl="1"/>
            <a:r>
              <a:rPr lang="nb-NO" dirty="0" smtClean="0"/>
              <a:t>Trondheim</a:t>
            </a:r>
          </a:p>
          <a:p>
            <a:pPr lvl="1"/>
            <a:r>
              <a:rPr lang="nb-NO" dirty="0" smtClean="0"/>
              <a:t>Stavanger</a:t>
            </a:r>
          </a:p>
          <a:p>
            <a:pPr lvl="1"/>
            <a:r>
              <a:rPr lang="nb-NO" dirty="0" smtClean="0"/>
              <a:t>Arendal</a:t>
            </a:r>
          </a:p>
          <a:p>
            <a:pPr lvl="1"/>
            <a:r>
              <a:rPr lang="nb-NO" dirty="0" smtClean="0"/>
              <a:t>Ørland</a:t>
            </a:r>
          </a:p>
          <a:p>
            <a:pPr lvl="1"/>
            <a:r>
              <a:rPr lang="nb-NO" dirty="0" smtClean="0"/>
              <a:t>Lørenskog</a:t>
            </a:r>
          </a:p>
          <a:p>
            <a:pPr lvl="1"/>
            <a:r>
              <a:rPr lang="nb-NO" dirty="0" smtClean="0"/>
              <a:t>Rygge</a:t>
            </a:r>
            <a:endParaRPr lang="nb-NO" dirty="0"/>
          </a:p>
        </p:txBody>
      </p:sp>
      <p:pic>
        <p:nvPicPr>
          <p:cNvPr id="2050" name="Picture 2" descr="http://www.norskluftambulanse.no/wp-content/uploads/2013/10/Skjermbilde-2013-10-31-kl.-16.39.0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688" y="1916833"/>
            <a:ext cx="2528350" cy="168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6/62/Seakinghelikopter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4217442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norskluftambulanse.no/wp-content/uploads/2016/01/LN-OON-over-Oslofjorden-820x6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624" y="4581128"/>
            <a:ext cx="2616225" cy="184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finnhems.fi/wp-content/uploads/3_Kopteri_kaupunk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779" y="2545289"/>
            <a:ext cx="2836042" cy="174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nordicrotors.com/images_2/display_2/SE-JID2012-05-21_10:35:20_display_457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619" y="435724"/>
            <a:ext cx="2701760" cy="170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00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pPr marL="0" indent="0" algn="ctr">
              <a:buNone/>
            </a:pPr>
            <a:r>
              <a:rPr lang="nb-NO" dirty="0" err="1" smtClean="0">
                <a:latin typeface="Calibri Light" panose="020F0302020204030204" pitchFamily="34" charset="0"/>
              </a:rPr>
              <a:t>Measurement</a:t>
            </a:r>
            <a:r>
              <a:rPr lang="nb-NO" dirty="0" smtClean="0">
                <a:latin typeface="Calibri Light" panose="020F0302020204030204" pitchFamily="34" charset="0"/>
              </a:rPr>
              <a:t> for </a:t>
            </a:r>
          </a:p>
          <a:p>
            <a:pPr marL="0" indent="0" algn="ctr">
              <a:buNone/>
            </a:pPr>
            <a:r>
              <a:rPr lang="nb-NO" dirty="0" err="1" smtClean="0">
                <a:latin typeface="Calibri Light" panose="020F0302020204030204" pitchFamily="34" charset="0"/>
              </a:rPr>
              <a:t>judgement</a:t>
            </a:r>
            <a:r>
              <a:rPr lang="nb-NO" dirty="0" smtClean="0">
                <a:latin typeface="Calibri Light" panose="020F0302020204030204" pitchFamily="34" charset="0"/>
              </a:rPr>
              <a:t>	</a:t>
            </a:r>
            <a:endParaRPr lang="nb-NO" dirty="0">
              <a:latin typeface="Calibri Light" panose="020F0302020204030204" pitchFamily="34" charset="0"/>
            </a:endParaRPr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pPr marL="0" indent="0" algn="ctr">
              <a:buNone/>
            </a:pPr>
            <a:r>
              <a:rPr lang="nb-NO" dirty="0" err="1" smtClean="0">
                <a:latin typeface="Calibri Light" panose="020F0302020204030204" pitchFamily="34" charset="0"/>
              </a:rPr>
              <a:t>Measurement</a:t>
            </a:r>
            <a:r>
              <a:rPr lang="nb-NO" dirty="0" smtClean="0">
                <a:latin typeface="Calibri Light" panose="020F0302020204030204" pitchFamily="34" charset="0"/>
              </a:rPr>
              <a:t> for </a:t>
            </a:r>
            <a:r>
              <a:rPr lang="nb-NO" dirty="0" err="1" smtClean="0">
                <a:latin typeface="Calibri Light" panose="020F0302020204030204" pitchFamily="34" charset="0"/>
              </a:rPr>
              <a:t>improvement</a:t>
            </a:r>
            <a:endParaRPr lang="nb-NO" dirty="0">
              <a:latin typeface="Calibri Light" panose="020F0302020204030204" pitchFamily="34" charset="0"/>
            </a:endParaRPr>
          </a:p>
        </p:txBody>
      </p:sp>
      <p:sp>
        <p:nvSpPr>
          <p:cNvPr id="7" name="Multiplikasjon 6"/>
          <p:cNvSpPr/>
          <p:nvPr/>
        </p:nvSpPr>
        <p:spPr>
          <a:xfrm>
            <a:off x="1905124" y="2462256"/>
            <a:ext cx="2520770" cy="2676117"/>
          </a:xfrm>
          <a:custGeom>
            <a:avLst/>
            <a:gdLst>
              <a:gd name="connsiteX0" fmla="*/ 634053 w 4114800"/>
              <a:gd name="connsiteY0" fmla="*/ 1391514 h 4421088"/>
              <a:gd name="connsiteX1" fmla="*/ 1342491 w 4114800"/>
              <a:gd name="connsiteY1" fmla="*/ 732156 h 4421088"/>
              <a:gd name="connsiteX2" fmla="*/ 2057400 w 4114800"/>
              <a:gd name="connsiteY2" fmla="*/ 1500279 h 4421088"/>
              <a:gd name="connsiteX3" fmla="*/ 2772309 w 4114800"/>
              <a:gd name="connsiteY3" fmla="*/ 732156 h 4421088"/>
              <a:gd name="connsiteX4" fmla="*/ 3480747 w 4114800"/>
              <a:gd name="connsiteY4" fmla="*/ 1391514 h 4421088"/>
              <a:gd name="connsiteX5" fmla="*/ 2718459 w 4114800"/>
              <a:gd name="connsiteY5" fmla="*/ 2210544 h 4421088"/>
              <a:gd name="connsiteX6" fmla="*/ 3480747 w 4114800"/>
              <a:gd name="connsiteY6" fmla="*/ 3029574 h 4421088"/>
              <a:gd name="connsiteX7" fmla="*/ 2772309 w 4114800"/>
              <a:gd name="connsiteY7" fmla="*/ 3688932 h 4421088"/>
              <a:gd name="connsiteX8" fmla="*/ 2057400 w 4114800"/>
              <a:gd name="connsiteY8" fmla="*/ 2920809 h 4421088"/>
              <a:gd name="connsiteX9" fmla="*/ 1342491 w 4114800"/>
              <a:gd name="connsiteY9" fmla="*/ 3688932 h 4421088"/>
              <a:gd name="connsiteX10" fmla="*/ 634053 w 4114800"/>
              <a:gd name="connsiteY10" fmla="*/ 3029574 h 4421088"/>
              <a:gd name="connsiteX11" fmla="*/ 1396341 w 4114800"/>
              <a:gd name="connsiteY11" fmla="*/ 2210544 h 4421088"/>
              <a:gd name="connsiteX12" fmla="*/ 634053 w 4114800"/>
              <a:gd name="connsiteY12" fmla="*/ 1391514 h 4421088"/>
              <a:gd name="connsiteX0" fmla="*/ 0 w 2846694"/>
              <a:gd name="connsiteY0" fmla="*/ 659358 h 2956776"/>
              <a:gd name="connsiteX1" fmla="*/ 708438 w 2846694"/>
              <a:gd name="connsiteY1" fmla="*/ 0 h 2956776"/>
              <a:gd name="connsiteX2" fmla="*/ 1423347 w 2846694"/>
              <a:gd name="connsiteY2" fmla="*/ 768123 h 2956776"/>
              <a:gd name="connsiteX3" fmla="*/ 2446073 w 2846694"/>
              <a:gd name="connsiteY3" fmla="*/ 307817 h 2956776"/>
              <a:gd name="connsiteX4" fmla="*/ 2846694 w 2846694"/>
              <a:gd name="connsiteY4" fmla="*/ 659358 h 2956776"/>
              <a:gd name="connsiteX5" fmla="*/ 2084406 w 2846694"/>
              <a:gd name="connsiteY5" fmla="*/ 1478388 h 2956776"/>
              <a:gd name="connsiteX6" fmla="*/ 2846694 w 2846694"/>
              <a:gd name="connsiteY6" fmla="*/ 2297418 h 2956776"/>
              <a:gd name="connsiteX7" fmla="*/ 2138256 w 2846694"/>
              <a:gd name="connsiteY7" fmla="*/ 2956776 h 2956776"/>
              <a:gd name="connsiteX8" fmla="*/ 1423347 w 2846694"/>
              <a:gd name="connsiteY8" fmla="*/ 2188653 h 2956776"/>
              <a:gd name="connsiteX9" fmla="*/ 708438 w 2846694"/>
              <a:gd name="connsiteY9" fmla="*/ 2956776 h 2956776"/>
              <a:gd name="connsiteX10" fmla="*/ 0 w 2846694"/>
              <a:gd name="connsiteY10" fmla="*/ 2297418 h 2956776"/>
              <a:gd name="connsiteX11" fmla="*/ 762288 w 2846694"/>
              <a:gd name="connsiteY11" fmla="*/ 1478388 h 2956776"/>
              <a:gd name="connsiteX12" fmla="*/ 0 w 2846694"/>
              <a:gd name="connsiteY12" fmla="*/ 659358 h 2956776"/>
              <a:gd name="connsiteX0" fmla="*/ 0 w 2846694"/>
              <a:gd name="connsiteY0" fmla="*/ 659358 h 2956776"/>
              <a:gd name="connsiteX1" fmla="*/ 708438 w 2846694"/>
              <a:gd name="connsiteY1" fmla="*/ 0 h 2956776"/>
              <a:gd name="connsiteX2" fmla="*/ 1740218 w 2846694"/>
              <a:gd name="connsiteY2" fmla="*/ 1039727 h 2956776"/>
              <a:gd name="connsiteX3" fmla="*/ 2446073 w 2846694"/>
              <a:gd name="connsiteY3" fmla="*/ 307817 h 2956776"/>
              <a:gd name="connsiteX4" fmla="*/ 2846694 w 2846694"/>
              <a:gd name="connsiteY4" fmla="*/ 659358 h 2956776"/>
              <a:gd name="connsiteX5" fmla="*/ 2084406 w 2846694"/>
              <a:gd name="connsiteY5" fmla="*/ 1478388 h 2956776"/>
              <a:gd name="connsiteX6" fmla="*/ 2846694 w 2846694"/>
              <a:gd name="connsiteY6" fmla="*/ 2297418 h 2956776"/>
              <a:gd name="connsiteX7" fmla="*/ 2138256 w 2846694"/>
              <a:gd name="connsiteY7" fmla="*/ 2956776 h 2956776"/>
              <a:gd name="connsiteX8" fmla="*/ 1423347 w 2846694"/>
              <a:gd name="connsiteY8" fmla="*/ 2188653 h 2956776"/>
              <a:gd name="connsiteX9" fmla="*/ 708438 w 2846694"/>
              <a:gd name="connsiteY9" fmla="*/ 2956776 h 2956776"/>
              <a:gd name="connsiteX10" fmla="*/ 0 w 2846694"/>
              <a:gd name="connsiteY10" fmla="*/ 2297418 h 2956776"/>
              <a:gd name="connsiteX11" fmla="*/ 762288 w 2846694"/>
              <a:gd name="connsiteY11" fmla="*/ 1478388 h 2956776"/>
              <a:gd name="connsiteX12" fmla="*/ 0 w 2846694"/>
              <a:gd name="connsiteY12" fmla="*/ 659358 h 2956776"/>
              <a:gd name="connsiteX0" fmla="*/ 0 w 2846694"/>
              <a:gd name="connsiteY0" fmla="*/ 659358 h 2956776"/>
              <a:gd name="connsiteX1" fmla="*/ 708438 w 2846694"/>
              <a:gd name="connsiteY1" fmla="*/ 0 h 2956776"/>
              <a:gd name="connsiteX2" fmla="*/ 1740218 w 2846694"/>
              <a:gd name="connsiteY2" fmla="*/ 1039727 h 2956776"/>
              <a:gd name="connsiteX3" fmla="*/ 2446073 w 2846694"/>
              <a:gd name="connsiteY3" fmla="*/ 307817 h 2956776"/>
              <a:gd name="connsiteX4" fmla="*/ 2846694 w 2846694"/>
              <a:gd name="connsiteY4" fmla="*/ 659358 h 2956776"/>
              <a:gd name="connsiteX5" fmla="*/ 2084406 w 2846694"/>
              <a:gd name="connsiteY5" fmla="*/ 1478388 h 2956776"/>
              <a:gd name="connsiteX6" fmla="*/ 2846694 w 2846694"/>
              <a:gd name="connsiteY6" fmla="*/ 2297418 h 2956776"/>
              <a:gd name="connsiteX7" fmla="*/ 2138256 w 2846694"/>
              <a:gd name="connsiteY7" fmla="*/ 2956776 h 2956776"/>
              <a:gd name="connsiteX8" fmla="*/ 1423347 w 2846694"/>
              <a:gd name="connsiteY8" fmla="*/ 2188653 h 2956776"/>
              <a:gd name="connsiteX9" fmla="*/ 708438 w 2846694"/>
              <a:gd name="connsiteY9" fmla="*/ 2956776 h 2956776"/>
              <a:gd name="connsiteX10" fmla="*/ 0 w 2846694"/>
              <a:gd name="connsiteY10" fmla="*/ 2297418 h 2956776"/>
              <a:gd name="connsiteX11" fmla="*/ 1133480 w 2846694"/>
              <a:gd name="connsiteY11" fmla="*/ 1786206 h 2956776"/>
              <a:gd name="connsiteX12" fmla="*/ 0 w 2846694"/>
              <a:gd name="connsiteY12" fmla="*/ 659358 h 2956776"/>
              <a:gd name="connsiteX0" fmla="*/ 0 w 2846694"/>
              <a:gd name="connsiteY0" fmla="*/ 659358 h 2956776"/>
              <a:gd name="connsiteX1" fmla="*/ 708438 w 2846694"/>
              <a:gd name="connsiteY1" fmla="*/ 0 h 2956776"/>
              <a:gd name="connsiteX2" fmla="*/ 1740218 w 2846694"/>
              <a:gd name="connsiteY2" fmla="*/ 1039727 h 2956776"/>
              <a:gd name="connsiteX3" fmla="*/ 2446073 w 2846694"/>
              <a:gd name="connsiteY3" fmla="*/ 307817 h 2956776"/>
              <a:gd name="connsiteX4" fmla="*/ 2846694 w 2846694"/>
              <a:gd name="connsiteY4" fmla="*/ 659358 h 2956776"/>
              <a:gd name="connsiteX5" fmla="*/ 2084406 w 2846694"/>
              <a:gd name="connsiteY5" fmla="*/ 1478388 h 2956776"/>
              <a:gd name="connsiteX6" fmla="*/ 2846694 w 2846694"/>
              <a:gd name="connsiteY6" fmla="*/ 2297418 h 2956776"/>
              <a:gd name="connsiteX7" fmla="*/ 2138256 w 2846694"/>
              <a:gd name="connsiteY7" fmla="*/ 2956776 h 2956776"/>
              <a:gd name="connsiteX8" fmla="*/ 1423347 w 2846694"/>
              <a:gd name="connsiteY8" fmla="*/ 2188653 h 2956776"/>
              <a:gd name="connsiteX9" fmla="*/ 708438 w 2846694"/>
              <a:gd name="connsiteY9" fmla="*/ 2956776 h 2956776"/>
              <a:gd name="connsiteX10" fmla="*/ 380246 w 2846694"/>
              <a:gd name="connsiteY10" fmla="*/ 2505647 h 2956776"/>
              <a:gd name="connsiteX11" fmla="*/ 1133480 w 2846694"/>
              <a:gd name="connsiteY11" fmla="*/ 1786206 h 2956776"/>
              <a:gd name="connsiteX12" fmla="*/ 0 w 2846694"/>
              <a:gd name="connsiteY12" fmla="*/ 659358 h 2956776"/>
              <a:gd name="connsiteX0" fmla="*/ 0 w 2584144"/>
              <a:gd name="connsiteY0" fmla="*/ 378701 h 2956776"/>
              <a:gd name="connsiteX1" fmla="*/ 445888 w 2584144"/>
              <a:gd name="connsiteY1" fmla="*/ 0 h 2956776"/>
              <a:gd name="connsiteX2" fmla="*/ 1477668 w 2584144"/>
              <a:gd name="connsiteY2" fmla="*/ 1039727 h 2956776"/>
              <a:gd name="connsiteX3" fmla="*/ 2183523 w 2584144"/>
              <a:gd name="connsiteY3" fmla="*/ 307817 h 2956776"/>
              <a:gd name="connsiteX4" fmla="*/ 2584144 w 2584144"/>
              <a:gd name="connsiteY4" fmla="*/ 659358 h 2956776"/>
              <a:gd name="connsiteX5" fmla="*/ 1821856 w 2584144"/>
              <a:gd name="connsiteY5" fmla="*/ 1478388 h 2956776"/>
              <a:gd name="connsiteX6" fmla="*/ 2584144 w 2584144"/>
              <a:gd name="connsiteY6" fmla="*/ 2297418 h 2956776"/>
              <a:gd name="connsiteX7" fmla="*/ 1875706 w 2584144"/>
              <a:gd name="connsiteY7" fmla="*/ 2956776 h 2956776"/>
              <a:gd name="connsiteX8" fmla="*/ 1160797 w 2584144"/>
              <a:gd name="connsiteY8" fmla="*/ 2188653 h 2956776"/>
              <a:gd name="connsiteX9" fmla="*/ 445888 w 2584144"/>
              <a:gd name="connsiteY9" fmla="*/ 2956776 h 2956776"/>
              <a:gd name="connsiteX10" fmla="*/ 117696 w 2584144"/>
              <a:gd name="connsiteY10" fmla="*/ 2505647 h 2956776"/>
              <a:gd name="connsiteX11" fmla="*/ 870930 w 2584144"/>
              <a:gd name="connsiteY11" fmla="*/ 1786206 h 2956776"/>
              <a:gd name="connsiteX12" fmla="*/ 0 w 2584144"/>
              <a:gd name="connsiteY12" fmla="*/ 378701 h 2956776"/>
              <a:gd name="connsiteX0" fmla="*/ 0 w 2584144"/>
              <a:gd name="connsiteY0" fmla="*/ 116150 h 2694225"/>
              <a:gd name="connsiteX1" fmla="*/ 246712 w 2584144"/>
              <a:gd name="connsiteY1" fmla="*/ 0 h 2694225"/>
              <a:gd name="connsiteX2" fmla="*/ 1477668 w 2584144"/>
              <a:gd name="connsiteY2" fmla="*/ 777176 h 2694225"/>
              <a:gd name="connsiteX3" fmla="*/ 2183523 w 2584144"/>
              <a:gd name="connsiteY3" fmla="*/ 45266 h 2694225"/>
              <a:gd name="connsiteX4" fmla="*/ 2584144 w 2584144"/>
              <a:gd name="connsiteY4" fmla="*/ 396807 h 2694225"/>
              <a:gd name="connsiteX5" fmla="*/ 1821856 w 2584144"/>
              <a:gd name="connsiteY5" fmla="*/ 1215837 h 2694225"/>
              <a:gd name="connsiteX6" fmla="*/ 2584144 w 2584144"/>
              <a:gd name="connsiteY6" fmla="*/ 2034867 h 2694225"/>
              <a:gd name="connsiteX7" fmla="*/ 1875706 w 2584144"/>
              <a:gd name="connsiteY7" fmla="*/ 2694225 h 2694225"/>
              <a:gd name="connsiteX8" fmla="*/ 1160797 w 2584144"/>
              <a:gd name="connsiteY8" fmla="*/ 1926102 h 2694225"/>
              <a:gd name="connsiteX9" fmla="*/ 445888 w 2584144"/>
              <a:gd name="connsiteY9" fmla="*/ 2694225 h 2694225"/>
              <a:gd name="connsiteX10" fmla="*/ 117696 w 2584144"/>
              <a:gd name="connsiteY10" fmla="*/ 2243096 h 2694225"/>
              <a:gd name="connsiteX11" fmla="*/ 870930 w 2584144"/>
              <a:gd name="connsiteY11" fmla="*/ 1523655 h 2694225"/>
              <a:gd name="connsiteX12" fmla="*/ 0 w 2584144"/>
              <a:gd name="connsiteY12" fmla="*/ 116150 h 2694225"/>
              <a:gd name="connsiteX0" fmla="*/ 0 w 2584144"/>
              <a:gd name="connsiteY0" fmla="*/ 116150 h 2694225"/>
              <a:gd name="connsiteX1" fmla="*/ 246712 w 2584144"/>
              <a:gd name="connsiteY1" fmla="*/ 0 h 2694225"/>
              <a:gd name="connsiteX2" fmla="*/ 1070262 w 2584144"/>
              <a:gd name="connsiteY2" fmla="*/ 1130261 h 2694225"/>
              <a:gd name="connsiteX3" fmla="*/ 2183523 w 2584144"/>
              <a:gd name="connsiteY3" fmla="*/ 45266 h 2694225"/>
              <a:gd name="connsiteX4" fmla="*/ 2584144 w 2584144"/>
              <a:gd name="connsiteY4" fmla="*/ 396807 h 2694225"/>
              <a:gd name="connsiteX5" fmla="*/ 1821856 w 2584144"/>
              <a:gd name="connsiteY5" fmla="*/ 1215837 h 2694225"/>
              <a:gd name="connsiteX6" fmla="*/ 2584144 w 2584144"/>
              <a:gd name="connsiteY6" fmla="*/ 2034867 h 2694225"/>
              <a:gd name="connsiteX7" fmla="*/ 1875706 w 2584144"/>
              <a:gd name="connsiteY7" fmla="*/ 2694225 h 2694225"/>
              <a:gd name="connsiteX8" fmla="*/ 1160797 w 2584144"/>
              <a:gd name="connsiteY8" fmla="*/ 1926102 h 2694225"/>
              <a:gd name="connsiteX9" fmla="*/ 445888 w 2584144"/>
              <a:gd name="connsiteY9" fmla="*/ 2694225 h 2694225"/>
              <a:gd name="connsiteX10" fmla="*/ 117696 w 2584144"/>
              <a:gd name="connsiteY10" fmla="*/ 2243096 h 2694225"/>
              <a:gd name="connsiteX11" fmla="*/ 870930 w 2584144"/>
              <a:gd name="connsiteY11" fmla="*/ 1523655 h 2694225"/>
              <a:gd name="connsiteX12" fmla="*/ 0 w 2584144"/>
              <a:gd name="connsiteY12" fmla="*/ 116150 h 2694225"/>
              <a:gd name="connsiteX0" fmla="*/ 0 w 2584144"/>
              <a:gd name="connsiteY0" fmla="*/ 116150 h 2694225"/>
              <a:gd name="connsiteX1" fmla="*/ 246712 w 2584144"/>
              <a:gd name="connsiteY1" fmla="*/ 0 h 2694225"/>
              <a:gd name="connsiteX2" fmla="*/ 1070262 w 2584144"/>
              <a:gd name="connsiteY2" fmla="*/ 1130261 h 2694225"/>
              <a:gd name="connsiteX3" fmla="*/ 2183523 w 2584144"/>
              <a:gd name="connsiteY3" fmla="*/ 45266 h 2694225"/>
              <a:gd name="connsiteX4" fmla="*/ 2584144 w 2584144"/>
              <a:gd name="connsiteY4" fmla="*/ 396807 h 2694225"/>
              <a:gd name="connsiteX5" fmla="*/ 1821856 w 2584144"/>
              <a:gd name="connsiteY5" fmla="*/ 1215837 h 2694225"/>
              <a:gd name="connsiteX6" fmla="*/ 2584144 w 2584144"/>
              <a:gd name="connsiteY6" fmla="*/ 2034867 h 2694225"/>
              <a:gd name="connsiteX7" fmla="*/ 1875706 w 2584144"/>
              <a:gd name="connsiteY7" fmla="*/ 2694225 h 2694225"/>
              <a:gd name="connsiteX8" fmla="*/ 1160797 w 2584144"/>
              <a:gd name="connsiteY8" fmla="*/ 1926102 h 2694225"/>
              <a:gd name="connsiteX9" fmla="*/ 445888 w 2584144"/>
              <a:gd name="connsiteY9" fmla="*/ 2694225 h 2694225"/>
              <a:gd name="connsiteX10" fmla="*/ 117696 w 2584144"/>
              <a:gd name="connsiteY10" fmla="*/ 2243096 h 2694225"/>
              <a:gd name="connsiteX11" fmla="*/ 997679 w 2584144"/>
              <a:gd name="connsiteY11" fmla="*/ 1324479 h 2694225"/>
              <a:gd name="connsiteX12" fmla="*/ 0 w 2584144"/>
              <a:gd name="connsiteY12" fmla="*/ 116150 h 2694225"/>
              <a:gd name="connsiteX0" fmla="*/ 0 w 2584144"/>
              <a:gd name="connsiteY0" fmla="*/ 116150 h 2694225"/>
              <a:gd name="connsiteX1" fmla="*/ 246712 w 2584144"/>
              <a:gd name="connsiteY1" fmla="*/ 0 h 2694225"/>
              <a:gd name="connsiteX2" fmla="*/ 1070262 w 2584144"/>
              <a:gd name="connsiteY2" fmla="*/ 1130261 h 2694225"/>
              <a:gd name="connsiteX3" fmla="*/ 2183523 w 2584144"/>
              <a:gd name="connsiteY3" fmla="*/ 45266 h 2694225"/>
              <a:gd name="connsiteX4" fmla="*/ 2584144 w 2584144"/>
              <a:gd name="connsiteY4" fmla="*/ 396807 h 2694225"/>
              <a:gd name="connsiteX5" fmla="*/ 1821856 w 2584144"/>
              <a:gd name="connsiteY5" fmla="*/ 1215837 h 2694225"/>
              <a:gd name="connsiteX6" fmla="*/ 2584144 w 2584144"/>
              <a:gd name="connsiteY6" fmla="*/ 2034867 h 2694225"/>
              <a:gd name="connsiteX7" fmla="*/ 1875706 w 2584144"/>
              <a:gd name="connsiteY7" fmla="*/ 2694225 h 2694225"/>
              <a:gd name="connsiteX8" fmla="*/ 1378080 w 2584144"/>
              <a:gd name="connsiteY8" fmla="*/ 1600177 h 2694225"/>
              <a:gd name="connsiteX9" fmla="*/ 445888 w 2584144"/>
              <a:gd name="connsiteY9" fmla="*/ 2694225 h 2694225"/>
              <a:gd name="connsiteX10" fmla="*/ 117696 w 2584144"/>
              <a:gd name="connsiteY10" fmla="*/ 2243096 h 2694225"/>
              <a:gd name="connsiteX11" fmla="*/ 997679 w 2584144"/>
              <a:gd name="connsiteY11" fmla="*/ 1324479 h 2694225"/>
              <a:gd name="connsiteX12" fmla="*/ 0 w 2584144"/>
              <a:gd name="connsiteY12" fmla="*/ 116150 h 2694225"/>
              <a:gd name="connsiteX0" fmla="*/ 0 w 2584144"/>
              <a:gd name="connsiteY0" fmla="*/ 116150 h 2694225"/>
              <a:gd name="connsiteX1" fmla="*/ 246712 w 2584144"/>
              <a:gd name="connsiteY1" fmla="*/ 0 h 2694225"/>
              <a:gd name="connsiteX2" fmla="*/ 1070262 w 2584144"/>
              <a:gd name="connsiteY2" fmla="*/ 1130261 h 2694225"/>
              <a:gd name="connsiteX3" fmla="*/ 2183523 w 2584144"/>
              <a:gd name="connsiteY3" fmla="*/ 45266 h 2694225"/>
              <a:gd name="connsiteX4" fmla="*/ 2584144 w 2584144"/>
              <a:gd name="connsiteY4" fmla="*/ 396807 h 2694225"/>
              <a:gd name="connsiteX5" fmla="*/ 1568359 w 2584144"/>
              <a:gd name="connsiteY5" fmla="*/ 1424067 h 2694225"/>
              <a:gd name="connsiteX6" fmla="*/ 2584144 w 2584144"/>
              <a:gd name="connsiteY6" fmla="*/ 2034867 h 2694225"/>
              <a:gd name="connsiteX7" fmla="*/ 1875706 w 2584144"/>
              <a:gd name="connsiteY7" fmla="*/ 2694225 h 2694225"/>
              <a:gd name="connsiteX8" fmla="*/ 1378080 w 2584144"/>
              <a:gd name="connsiteY8" fmla="*/ 1600177 h 2694225"/>
              <a:gd name="connsiteX9" fmla="*/ 445888 w 2584144"/>
              <a:gd name="connsiteY9" fmla="*/ 2694225 h 2694225"/>
              <a:gd name="connsiteX10" fmla="*/ 117696 w 2584144"/>
              <a:gd name="connsiteY10" fmla="*/ 2243096 h 2694225"/>
              <a:gd name="connsiteX11" fmla="*/ 997679 w 2584144"/>
              <a:gd name="connsiteY11" fmla="*/ 1324479 h 2694225"/>
              <a:gd name="connsiteX12" fmla="*/ 0 w 2584144"/>
              <a:gd name="connsiteY12" fmla="*/ 116150 h 2694225"/>
              <a:gd name="connsiteX0" fmla="*/ 0 w 2584144"/>
              <a:gd name="connsiteY0" fmla="*/ 116150 h 2694225"/>
              <a:gd name="connsiteX1" fmla="*/ 246712 w 2584144"/>
              <a:gd name="connsiteY1" fmla="*/ 0 h 2694225"/>
              <a:gd name="connsiteX2" fmla="*/ 1070262 w 2584144"/>
              <a:gd name="connsiteY2" fmla="*/ 1130261 h 2694225"/>
              <a:gd name="connsiteX3" fmla="*/ 2183523 w 2584144"/>
              <a:gd name="connsiteY3" fmla="*/ 45266 h 2694225"/>
              <a:gd name="connsiteX4" fmla="*/ 2584144 w 2584144"/>
              <a:gd name="connsiteY4" fmla="*/ 396807 h 2694225"/>
              <a:gd name="connsiteX5" fmla="*/ 1568359 w 2584144"/>
              <a:gd name="connsiteY5" fmla="*/ 1424067 h 2694225"/>
              <a:gd name="connsiteX6" fmla="*/ 2348754 w 2584144"/>
              <a:gd name="connsiteY6" fmla="*/ 2179722 h 2694225"/>
              <a:gd name="connsiteX7" fmla="*/ 1875706 w 2584144"/>
              <a:gd name="connsiteY7" fmla="*/ 2694225 h 2694225"/>
              <a:gd name="connsiteX8" fmla="*/ 1378080 w 2584144"/>
              <a:gd name="connsiteY8" fmla="*/ 1600177 h 2694225"/>
              <a:gd name="connsiteX9" fmla="*/ 445888 w 2584144"/>
              <a:gd name="connsiteY9" fmla="*/ 2694225 h 2694225"/>
              <a:gd name="connsiteX10" fmla="*/ 117696 w 2584144"/>
              <a:gd name="connsiteY10" fmla="*/ 2243096 h 2694225"/>
              <a:gd name="connsiteX11" fmla="*/ 997679 w 2584144"/>
              <a:gd name="connsiteY11" fmla="*/ 1324479 h 2694225"/>
              <a:gd name="connsiteX12" fmla="*/ 0 w 2584144"/>
              <a:gd name="connsiteY12" fmla="*/ 116150 h 2694225"/>
              <a:gd name="connsiteX0" fmla="*/ 0 w 2584144"/>
              <a:gd name="connsiteY0" fmla="*/ 116150 h 2694225"/>
              <a:gd name="connsiteX1" fmla="*/ 246712 w 2584144"/>
              <a:gd name="connsiteY1" fmla="*/ 0 h 2694225"/>
              <a:gd name="connsiteX2" fmla="*/ 1070262 w 2584144"/>
              <a:gd name="connsiteY2" fmla="*/ 1130261 h 2694225"/>
              <a:gd name="connsiteX3" fmla="*/ 2183523 w 2584144"/>
              <a:gd name="connsiteY3" fmla="*/ 45266 h 2694225"/>
              <a:gd name="connsiteX4" fmla="*/ 2584144 w 2584144"/>
              <a:gd name="connsiteY4" fmla="*/ 396807 h 2694225"/>
              <a:gd name="connsiteX5" fmla="*/ 1568359 w 2584144"/>
              <a:gd name="connsiteY5" fmla="*/ 1424067 h 2694225"/>
              <a:gd name="connsiteX6" fmla="*/ 2348754 w 2584144"/>
              <a:gd name="connsiteY6" fmla="*/ 2179722 h 2694225"/>
              <a:gd name="connsiteX7" fmla="*/ 2038669 w 2584144"/>
              <a:gd name="connsiteY7" fmla="*/ 2431674 h 2694225"/>
              <a:gd name="connsiteX8" fmla="*/ 1378080 w 2584144"/>
              <a:gd name="connsiteY8" fmla="*/ 1600177 h 2694225"/>
              <a:gd name="connsiteX9" fmla="*/ 445888 w 2584144"/>
              <a:gd name="connsiteY9" fmla="*/ 2694225 h 2694225"/>
              <a:gd name="connsiteX10" fmla="*/ 117696 w 2584144"/>
              <a:gd name="connsiteY10" fmla="*/ 2243096 h 2694225"/>
              <a:gd name="connsiteX11" fmla="*/ 997679 w 2584144"/>
              <a:gd name="connsiteY11" fmla="*/ 1324479 h 2694225"/>
              <a:gd name="connsiteX12" fmla="*/ 0 w 2584144"/>
              <a:gd name="connsiteY12" fmla="*/ 116150 h 2694225"/>
              <a:gd name="connsiteX0" fmla="*/ 0 w 2584144"/>
              <a:gd name="connsiteY0" fmla="*/ 116150 h 2694225"/>
              <a:gd name="connsiteX1" fmla="*/ 246712 w 2584144"/>
              <a:gd name="connsiteY1" fmla="*/ 0 h 2694225"/>
              <a:gd name="connsiteX2" fmla="*/ 1151744 w 2584144"/>
              <a:gd name="connsiteY2" fmla="*/ 949192 h 2694225"/>
              <a:gd name="connsiteX3" fmla="*/ 2183523 w 2584144"/>
              <a:gd name="connsiteY3" fmla="*/ 45266 h 2694225"/>
              <a:gd name="connsiteX4" fmla="*/ 2584144 w 2584144"/>
              <a:gd name="connsiteY4" fmla="*/ 396807 h 2694225"/>
              <a:gd name="connsiteX5" fmla="*/ 1568359 w 2584144"/>
              <a:gd name="connsiteY5" fmla="*/ 1424067 h 2694225"/>
              <a:gd name="connsiteX6" fmla="*/ 2348754 w 2584144"/>
              <a:gd name="connsiteY6" fmla="*/ 2179722 h 2694225"/>
              <a:gd name="connsiteX7" fmla="*/ 2038669 w 2584144"/>
              <a:gd name="connsiteY7" fmla="*/ 2431674 h 2694225"/>
              <a:gd name="connsiteX8" fmla="*/ 1378080 w 2584144"/>
              <a:gd name="connsiteY8" fmla="*/ 1600177 h 2694225"/>
              <a:gd name="connsiteX9" fmla="*/ 445888 w 2584144"/>
              <a:gd name="connsiteY9" fmla="*/ 2694225 h 2694225"/>
              <a:gd name="connsiteX10" fmla="*/ 117696 w 2584144"/>
              <a:gd name="connsiteY10" fmla="*/ 2243096 h 2694225"/>
              <a:gd name="connsiteX11" fmla="*/ 997679 w 2584144"/>
              <a:gd name="connsiteY11" fmla="*/ 1324479 h 2694225"/>
              <a:gd name="connsiteX12" fmla="*/ 0 w 2584144"/>
              <a:gd name="connsiteY12" fmla="*/ 116150 h 2694225"/>
              <a:gd name="connsiteX0" fmla="*/ 0 w 2584144"/>
              <a:gd name="connsiteY0" fmla="*/ 161417 h 2739492"/>
              <a:gd name="connsiteX1" fmla="*/ 183337 w 2584144"/>
              <a:gd name="connsiteY1" fmla="*/ 0 h 2739492"/>
              <a:gd name="connsiteX2" fmla="*/ 1151744 w 2584144"/>
              <a:gd name="connsiteY2" fmla="*/ 994459 h 2739492"/>
              <a:gd name="connsiteX3" fmla="*/ 2183523 w 2584144"/>
              <a:gd name="connsiteY3" fmla="*/ 90533 h 2739492"/>
              <a:gd name="connsiteX4" fmla="*/ 2584144 w 2584144"/>
              <a:gd name="connsiteY4" fmla="*/ 442074 h 2739492"/>
              <a:gd name="connsiteX5" fmla="*/ 1568359 w 2584144"/>
              <a:gd name="connsiteY5" fmla="*/ 1469334 h 2739492"/>
              <a:gd name="connsiteX6" fmla="*/ 2348754 w 2584144"/>
              <a:gd name="connsiteY6" fmla="*/ 2224989 h 2739492"/>
              <a:gd name="connsiteX7" fmla="*/ 2038669 w 2584144"/>
              <a:gd name="connsiteY7" fmla="*/ 2476941 h 2739492"/>
              <a:gd name="connsiteX8" fmla="*/ 1378080 w 2584144"/>
              <a:gd name="connsiteY8" fmla="*/ 1645444 h 2739492"/>
              <a:gd name="connsiteX9" fmla="*/ 445888 w 2584144"/>
              <a:gd name="connsiteY9" fmla="*/ 2739492 h 2739492"/>
              <a:gd name="connsiteX10" fmla="*/ 117696 w 2584144"/>
              <a:gd name="connsiteY10" fmla="*/ 2288363 h 2739492"/>
              <a:gd name="connsiteX11" fmla="*/ 997679 w 2584144"/>
              <a:gd name="connsiteY11" fmla="*/ 1369746 h 2739492"/>
              <a:gd name="connsiteX12" fmla="*/ 0 w 2584144"/>
              <a:gd name="connsiteY12" fmla="*/ 161417 h 2739492"/>
              <a:gd name="connsiteX0" fmla="*/ 0 w 2584144"/>
              <a:gd name="connsiteY0" fmla="*/ 161417 h 2739492"/>
              <a:gd name="connsiteX1" fmla="*/ 183337 w 2584144"/>
              <a:gd name="connsiteY1" fmla="*/ 0 h 2739492"/>
              <a:gd name="connsiteX2" fmla="*/ 1151744 w 2584144"/>
              <a:gd name="connsiteY2" fmla="*/ 994459 h 2739492"/>
              <a:gd name="connsiteX3" fmla="*/ 2183523 w 2584144"/>
              <a:gd name="connsiteY3" fmla="*/ 90533 h 2739492"/>
              <a:gd name="connsiteX4" fmla="*/ 2584144 w 2584144"/>
              <a:gd name="connsiteY4" fmla="*/ 442074 h 2739492"/>
              <a:gd name="connsiteX5" fmla="*/ 1568359 w 2584144"/>
              <a:gd name="connsiteY5" fmla="*/ 1469334 h 2739492"/>
              <a:gd name="connsiteX6" fmla="*/ 2348754 w 2584144"/>
              <a:gd name="connsiteY6" fmla="*/ 2224989 h 2739492"/>
              <a:gd name="connsiteX7" fmla="*/ 2038669 w 2584144"/>
              <a:gd name="connsiteY7" fmla="*/ 2476941 h 2739492"/>
              <a:gd name="connsiteX8" fmla="*/ 1378080 w 2584144"/>
              <a:gd name="connsiteY8" fmla="*/ 1645444 h 2739492"/>
              <a:gd name="connsiteX9" fmla="*/ 445888 w 2584144"/>
              <a:gd name="connsiteY9" fmla="*/ 2739492 h 2739492"/>
              <a:gd name="connsiteX10" fmla="*/ 117696 w 2584144"/>
              <a:gd name="connsiteY10" fmla="*/ 2288363 h 2739492"/>
              <a:gd name="connsiteX11" fmla="*/ 979572 w 2584144"/>
              <a:gd name="connsiteY11" fmla="*/ 1215837 h 2739492"/>
              <a:gd name="connsiteX12" fmla="*/ 0 w 2584144"/>
              <a:gd name="connsiteY12" fmla="*/ 161417 h 2739492"/>
              <a:gd name="connsiteX0" fmla="*/ 0 w 2584144"/>
              <a:gd name="connsiteY0" fmla="*/ 161417 h 2739492"/>
              <a:gd name="connsiteX1" fmla="*/ 183337 w 2584144"/>
              <a:gd name="connsiteY1" fmla="*/ 0 h 2739492"/>
              <a:gd name="connsiteX2" fmla="*/ 1341866 w 2584144"/>
              <a:gd name="connsiteY2" fmla="*/ 1175528 h 2739492"/>
              <a:gd name="connsiteX3" fmla="*/ 2183523 w 2584144"/>
              <a:gd name="connsiteY3" fmla="*/ 90533 h 2739492"/>
              <a:gd name="connsiteX4" fmla="*/ 2584144 w 2584144"/>
              <a:gd name="connsiteY4" fmla="*/ 442074 h 2739492"/>
              <a:gd name="connsiteX5" fmla="*/ 1568359 w 2584144"/>
              <a:gd name="connsiteY5" fmla="*/ 1469334 h 2739492"/>
              <a:gd name="connsiteX6" fmla="*/ 2348754 w 2584144"/>
              <a:gd name="connsiteY6" fmla="*/ 2224989 h 2739492"/>
              <a:gd name="connsiteX7" fmla="*/ 2038669 w 2584144"/>
              <a:gd name="connsiteY7" fmla="*/ 2476941 h 2739492"/>
              <a:gd name="connsiteX8" fmla="*/ 1378080 w 2584144"/>
              <a:gd name="connsiteY8" fmla="*/ 1645444 h 2739492"/>
              <a:gd name="connsiteX9" fmla="*/ 445888 w 2584144"/>
              <a:gd name="connsiteY9" fmla="*/ 2739492 h 2739492"/>
              <a:gd name="connsiteX10" fmla="*/ 117696 w 2584144"/>
              <a:gd name="connsiteY10" fmla="*/ 2288363 h 2739492"/>
              <a:gd name="connsiteX11" fmla="*/ 979572 w 2584144"/>
              <a:gd name="connsiteY11" fmla="*/ 1215837 h 2739492"/>
              <a:gd name="connsiteX12" fmla="*/ 0 w 2584144"/>
              <a:gd name="connsiteY12" fmla="*/ 161417 h 2739492"/>
              <a:gd name="connsiteX0" fmla="*/ 0 w 2584144"/>
              <a:gd name="connsiteY0" fmla="*/ 161417 h 2739492"/>
              <a:gd name="connsiteX1" fmla="*/ 183337 w 2584144"/>
              <a:gd name="connsiteY1" fmla="*/ 0 h 2739492"/>
              <a:gd name="connsiteX2" fmla="*/ 1341866 w 2584144"/>
              <a:gd name="connsiteY2" fmla="*/ 1175528 h 2739492"/>
              <a:gd name="connsiteX3" fmla="*/ 2183523 w 2584144"/>
              <a:gd name="connsiteY3" fmla="*/ 90533 h 2739492"/>
              <a:gd name="connsiteX4" fmla="*/ 2584144 w 2584144"/>
              <a:gd name="connsiteY4" fmla="*/ 442074 h 2739492"/>
              <a:gd name="connsiteX5" fmla="*/ 1568359 w 2584144"/>
              <a:gd name="connsiteY5" fmla="*/ 1469334 h 2739492"/>
              <a:gd name="connsiteX6" fmla="*/ 2348754 w 2584144"/>
              <a:gd name="connsiteY6" fmla="*/ 2224989 h 2739492"/>
              <a:gd name="connsiteX7" fmla="*/ 2038669 w 2584144"/>
              <a:gd name="connsiteY7" fmla="*/ 2476941 h 2739492"/>
              <a:gd name="connsiteX8" fmla="*/ 1378080 w 2584144"/>
              <a:gd name="connsiteY8" fmla="*/ 1645444 h 2739492"/>
              <a:gd name="connsiteX9" fmla="*/ 445888 w 2584144"/>
              <a:gd name="connsiteY9" fmla="*/ 2739492 h 2739492"/>
              <a:gd name="connsiteX10" fmla="*/ 117696 w 2584144"/>
              <a:gd name="connsiteY10" fmla="*/ 2288363 h 2739492"/>
              <a:gd name="connsiteX11" fmla="*/ 1151588 w 2584144"/>
              <a:gd name="connsiteY11" fmla="*/ 1360692 h 2739492"/>
              <a:gd name="connsiteX12" fmla="*/ 0 w 2584144"/>
              <a:gd name="connsiteY12" fmla="*/ 161417 h 2739492"/>
              <a:gd name="connsiteX0" fmla="*/ 0 w 2584144"/>
              <a:gd name="connsiteY0" fmla="*/ 161417 h 2739492"/>
              <a:gd name="connsiteX1" fmla="*/ 183337 w 2584144"/>
              <a:gd name="connsiteY1" fmla="*/ 0 h 2739492"/>
              <a:gd name="connsiteX2" fmla="*/ 1341866 w 2584144"/>
              <a:gd name="connsiteY2" fmla="*/ 1175528 h 2739492"/>
              <a:gd name="connsiteX3" fmla="*/ 2183523 w 2584144"/>
              <a:gd name="connsiteY3" fmla="*/ 90533 h 2739492"/>
              <a:gd name="connsiteX4" fmla="*/ 2584144 w 2584144"/>
              <a:gd name="connsiteY4" fmla="*/ 442074 h 2739492"/>
              <a:gd name="connsiteX5" fmla="*/ 1568359 w 2584144"/>
              <a:gd name="connsiteY5" fmla="*/ 1469334 h 2739492"/>
              <a:gd name="connsiteX6" fmla="*/ 2348754 w 2584144"/>
              <a:gd name="connsiteY6" fmla="*/ 2224989 h 2739492"/>
              <a:gd name="connsiteX7" fmla="*/ 2310273 w 2584144"/>
              <a:gd name="connsiteY7" fmla="*/ 2648956 h 2739492"/>
              <a:gd name="connsiteX8" fmla="*/ 1378080 w 2584144"/>
              <a:gd name="connsiteY8" fmla="*/ 1645444 h 2739492"/>
              <a:gd name="connsiteX9" fmla="*/ 445888 w 2584144"/>
              <a:gd name="connsiteY9" fmla="*/ 2739492 h 2739492"/>
              <a:gd name="connsiteX10" fmla="*/ 117696 w 2584144"/>
              <a:gd name="connsiteY10" fmla="*/ 2288363 h 2739492"/>
              <a:gd name="connsiteX11" fmla="*/ 1151588 w 2584144"/>
              <a:gd name="connsiteY11" fmla="*/ 1360692 h 2739492"/>
              <a:gd name="connsiteX12" fmla="*/ 0 w 2584144"/>
              <a:gd name="connsiteY12" fmla="*/ 161417 h 2739492"/>
              <a:gd name="connsiteX0" fmla="*/ 0 w 2584144"/>
              <a:gd name="connsiteY0" fmla="*/ 161417 h 2739492"/>
              <a:gd name="connsiteX1" fmla="*/ 183337 w 2584144"/>
              <a:gd name="connsiteY1" fmla="*/ 0 h 2739492"/>
              <a:gd name="connsiteX2" fmla="*/ 1341866 w 2584144"/>
              <a:gd name="connsiteY2" fmla="*/ 1175528 h 2739492"/>
              <a:gd name="connsiteX3" fmla="*/ 2183523 w 2584144"/>
              <a:gd name="connsiteY3" fmla="*/ 90533 h 2739492"/>
              <a:gd name="connsiteX4" fmla="*/ 2584144 w 2584144"/>
              <a:gd name="connsiteY4" fmla="*/ 442074 h 2739492"/>
              <a:gd name="connsiteX5" fmla="*/ 1568359 w 2584144"/>
              <a:gd name="connsiteY5" fmla="*/ 1469334 h 2739492"/>
              <a:gd name="connsiteX6" fmla="*/ 2520770 w 2584144"/>
              <a:gd name="connsiteY6" fmla="*/ 2424166 h 2739492"/>
              <a:gd name="connsiteX7" fmla="*/ 2310273 w 2584144"/>
              <a:gd name="connsiteY7" fmla="*/ 2648956 h 2739492"/>
              <a:gd name="connsiteX8" fmla="*/ 1378080 w 2584144"/>
              <a:gd name="connsiteY8" fmla="*/ 1645444 h 2739492"/>
              <a:gd name="connsiteX9" fmla="*/ 445888 w 2584144"/>
              <a:gd name="connsiteY9" fmla="*/ 2739492 h 2739492"/>
              <a:gd name="connsiteX10" fmla="*/ 117696 w 2584144"/>
              <a:gd name="connsiteY10" fmla="*/ 2288363 h 2739492"/>
              <a:gd name="connsiteX11" fmla="*/ 1151588 w 2584144"/>
              <a:gd name="connsiteY11" fmla="*/ 1360692 h 2739492"/>
              <a:gd name="connsiteX12" fmla="*/ 0 w 2584144"/>
              <a:gd name="connsiteY12" fmla="*/ 161417 h 2739492"/>
              <a:gd name="connsiteX0" fmla="*/ 0 w 2584144"/>
              <a:gd name="connsiteY0" fmla="*/ 161417 h 2739492"/>
              <a:gd name="connsiteX1" fmla="*/ 183337 w 2584144"/>
              <a:gd name="connsiteY1" fmla="*/ 0 h 2739492"/>
              <a:gd name="connsiteX2" fmla="*/ 1341866 w 2584144"/>
              <a:gd name="connsiteY2" fmla="*/ 1175528 h 2739492"/>
              <a:gd name="connsiteX3" fmla="*/ 2319325 w 2584144"/>
              <a:gd name="connsiteY3" fmla="*/ 172014 h 2739492"/>
              <a:gd name="connsiteX4" fmla="*/ 2584144 w 2584144"/>
              <a:gd name="connsiteY4" fmla="*/ 442074 h 2739492"/>
              <a:gd name="connsiteX5" fmla="*/ 1568359 w 2584144"/>
              <a:gd name="connsiteY5" fmla="*/ 1469334 h 2739492"/>
              <a:gd name="connsiteX6" fmla="*/ 2520770 w 2584144"/>
              <a:gd name="connsiteY6" fmla="*/ 2424166 h 2739492"/>
              <a:gd name="connsiteX7" fmla="*/ 2310273 w 2584144"/>
              <a:gd name="connsiteY7" fmla="*/ 2648956 h 2739492"/>
              <a:gd name="connsiteX8" fmla="*/ 1378080 w 2584144"/>
              <a:gd name="connsiteY8" fmla="*/ 1645444 h 2739492"/>
              <a:gd name="connsiteX9" fmla="*/ 445888 w 2584144"/>
              <a:gd name="connsiteY9" fmla="*/ 2739492 h 2739492"/>
              <a:gd name="connsiteX10" fmla="*/ 117696 w 2584144"/>
              <a:gd name="connsiteY10" fmla="*/ 2288363 h 2739492"/>
              <a:gd name="connsiteX11" fmla="*/ 1151588 w 2584144"/>
              <a:gd name="connsiteY11" fmla="*/ 1360692 h 2739492"/>
              <a:gd name="connsiteX12" fmla="*/ 0 w 2584144"/>
              <a:gd name="connsiteY12" fmla="*/ 161417 h 2739492"/>
              <a:gd name="connsiteX0" fmla="*/ 0 w 2584144"/>
              <a:gd name="connsiteY0" fmla="*/ 161417 h 2658010"/>
              <a:gd name="connsiteX1" fmla="*/ 183337 w 2584144"/>
              <a:gd name="connsiteY1" fmla="*/ 0 h 2658010"/>
              <a:gd name="connsiteX2" fmla="*/ 1341866 w 2584144"/>
              <a:gd name="connsiteY2" fmla="*/ 1175528 h 2658010"/>
              <a:gd name="connsiteX3" fmla="*/ 2319325 w 2584144"/>
              <a:gd name="connsiteY3" fmla="*/ 172014 h 2658010"/>
              <a:gd name="connsiteX4" fmla="*/ 2584144 w 2584144"/>
              <a:gd name="connsiteY4" fmla="*/ 442074 h 2658010"/>
              <a:gd name="connsiteX5" fmla="*/ 1568359 w 2584144"/>
              <a:gd name="connsiteY5" fmla="*/ 1469334 h 2658010"/>
              <a:gd name="connsiteX6" fmla="*/ 2520770 w 2584144"/>
              <a:gd name="connsiteY6" fmla="*/ 2424166 h 2658010"/>
              <a:gd name="connsiteX7" fmla="*/ 2310273 w 2584144"/>
              <a:gd name="connsiteY7" fmla="*/ 2648956 h 2658010"/>
              <a:gd name="connsiteX8" fmla="*/ 1378080 w 2584144"/>
              <a:gd name="connsiteY8" fmla="*/ 1645444 h 2658010"/>
              <a:gd name="connsiteX9" fmla="*/ 400621 w 2584144"/>
              <a:gd name="connsiteY9" fmla="*/ 2658010 h 2658010"/>
              <a:gd name="connsiteX10" fmla="*/ 117696 w 2584144"/>
              <a:gd name="connsiteY10" fmla="*/ 2288363 h 2658010"/>
              <a:gd name="connsiteX11" fmla="*/ 1151588 w 2584144"/>
              <a:gd name="connsiteY11" fmla="*/ 1360692 h 2658010"/>
              <a:gd name="connsiteX12" fmla="*/ 0 w 2584144"/>
              <a:gd name="connsiteY12" fmla="*/ 161417 h 2658010"/>
              <a:gd name="connsiteX0" fmla="*/ 0 w 2584144"/>
              <a:gd name="connsiteY0" fmla="*/ 161417 h 2658010"/>
              <a:gd name="connsiteX1" fmla="*/ 183337 w 2584144"/>
              <a:gd name="connsiteY1" fmla="*/ 0 h 2658010"/>
              <a:gd name="connsiteX2" fmla="*/ 1341866 w 2584144"/>
              <a:gd name="connsiteY2" fmla="*/ 1175528 h 2658010"/>
              <a:gd name="connsiteX3" fmla="*/ 2319325 w 2584144"/>
              <a:gd name="connsiteY3" fmla="*/ 172014 h 2658010"/>
              <a:gd name="connsiteX4" fmla="*/ 2584144 w 2584144"/>
              <a:gd name="connsiteY4" fmla="*/ 442074 h 2658010"/>
              <a:gd name="connsiteX5" fmla="*/ 1568359 w 2584144"/>
              <a:gd name="connsiteY5" fmla="*/ 1469334 h 2658010"/>
              <a:gd name="connsiteX6" fmla="*/ 2520770 w 2584144"/>
              <a:gd name="connsiteY6" fmla="*/ 2424166 h 2658010"/>
              <a:gd name="connsiteX7" fmla="*/ 2310273 w 2584144"/>
              <a:gd name="connsiteY7" fmla="*/ 2648956 h 2658010"/>
              <a:gd name="connsiteX8" fmla="*/ 1378080 w 2584144"/>
              <a:gd name="connsiteY8" fmla="*/ 1645444 h 2658010"/>
              <a:gd name="connsiteX9" fmla="*/ 400621 w 2584144"/>
              <a:gd name="connsiteY9" fmla="*/ 2658010 h 2658010"/>
              <a:gd name="connsiteX10" fmla="*/ 153909 w 2584144"/>
              <a:gd name="connsiteY10" fmla="*/ 2369844 h 2658010"/>
              <a:gd name="connsiteX11" fmla="*/ 1151588 w 2584144"/>
              <a:gd name="connsiteY11" fmla="*/ 1360692 h 2658010"/>
              <a:gd name="connsiteX12" fmla="*/ 0 w 2584144"/>
              <a:gd name="connsiteY12" fmla="*/ 161417 h 2658010"/>
              <a:gd name="connsiteX0" fmla="*/ 0 w 2584144"/>
              <a:gd name="connsiteY0" fmla="*/ 161417 h 2658010"/>
              <a:gd name="connsiteX1" fmla="*/ 183337 w 2584144"/>
              <a:gd name="connsiteY1" fmla="*/ 0 h 2658010"/>
              <a:gd name="connsiteX2" fmla="*/ 1269439 w 2584144"/>
              <a:gd name="connsiteY2" fmla="*/ 1130261 h 2658010"/>
              <a:gd name="connsiteX3" fmla="*/ 2319325 w 2584144"/>
              <a:gd name="connsiteY3" fmla="*/ 172014 h 2658010"/>
              <a:gd name="connsiteX4" fmla="*/ 2584144 w 2584144"/>
              <a:gd name="connsiteY4" fmla="*/ 442074 h 2658010"/>
              <a:gd name="connsiteX5" fmla="*/ 1568359 w 2584144"/>
              <a:gd name="connsiteY5" fmla="*/ 1469334 h 2658010"/>
              <a:gd name="connsiteX6" fmla="*/ 2520770 w 2584144"/>
              <a:gd name="connsiteY6" fmla="*/ 2424166 h 2658010"/>
              <a:gd name="connsiteX7" fmla="*/ 2310273 w 2584144"/>
              <a:gd name="connsiteY7" fmla="*/ 2648956 h 2658010"/>
              <a:gd name="connsiteX8" fmla="*/ 1378080 w 2584144"/>
              <a:gd name="connsiteY8" fmla="*/ 1645444 h 2658010"/>
              <a:gd name="connsiteX9" fmla="*/ 400621 w 2584144"/>
              <a:gd name="connsiteY9" fmla="*/ 2658010 h 2658010"/>
              <a:gd name="connsiteX10" fmla="*/ 153909 w 2584144"/>
              <a:gd name="connsiteY10" fmla="*/ 2369844 h 2658010"/>
              <a:gd name="connsiteX11" fmla="*/ 1151588 w 2584144"/>
              <a:gd name="connsiteY11" fmla="*/ 1360692 h 2658010"/>
              <a:gd name="connsiteX12" fmla="*/ 0 w 2584144"/>
              <a:gd name="connsiteY12" fmla="*/ 161417 h 2658010"/>
              <a:gd name="connsiteX0" fmla="*/ 0 w 2584144"/>
              <a:gd name="connsiteY0" fmla="*/ 161417 h 2658010"/>
              <a:gd name="connsiteX1" fmla="*/ 183337 w 2584144"/>
              <a:gd name="connsiteY1" fmla="*/ 0 h 2658010"/>
              <a:gd name="connsiteX2" fmla="*/ 1269439 w 2584144"/>
              <a:gd name="connsiteY2" fmla="*/ 1130261 h 2658010"/>
              <a:gd name="connsiteX3" fmla="*/ 2319325 w 2584144"/>
              <a:gd name="connsiteY3" fmla="*/ 172014 h 2658010"/>
              <a:gd name="connsiteX4" fmla="*/ 2584144 w 2584144"/>
              <a:gd name="connsiteY4" fmla="*/ 442074 h 2658010"/>
              <a:gd name="connsiteX5" fmla="*/ 1568359 w 2584144"/>
              <a:gd name="connsiteY5" fmla="*/ 1469334 h 2658010"/>
              <a:gd name="connsiteX6" fmla="*/ 2520770 w 2584144"/>
              <a:gd name="connsiteY6" fmla="*/ 2424166 h 2658010"/>
              <a:gd name="connsiteX7" fmla="*/ 2310273 w 2584144"/>
              <a:gd name="connsiteY7" fmla="*/ 2648956 h 2658010"/>
              <a:gd name="connsiteX8" fmla="*/ 1378080 w 2584144"/>
              <a:gd name="connsiteY8" fmla="*/ 1645444 h 2658010"/>
              <a:gd name="connsiteX9" fmla="*/ 400621 w 2584144"/>
              <a:gd name="connsiteY9" fmla="*/ 2658010 h 2658010"/>
              <a:gd name="connsiteX10" fmla="*/ 153909 w 2584144"/>
              <a:gd name="connsiteY10" fmla="*/ 2369844 h 2658010"/>
              <a:gd name="connsiteX11" fmla="*/ 1097267 w 2584144"/>
              <a:gd name="connsiteY11" fmla="*/ 1306371 h 2658010"/>
              <a:gd name="connsiteX12" fmla="*/ 0 w 2584144"/>
              <a:gd name="connsiteY12" fmla="*/ 161417 h 2658010"/>
              <a:gd name="connsiteX0" fmla="*/ 0 w 2584144"/>
              <a:gd name="connsiteY0" fmla="*/ 161417 h 2658010"/>
              <a:gd name="connsiteX1" fmla="*/ 183337 w 2584144"/>
              <a:gd name="connsiteY1" fmla="*/ 0 h 2658010"/>
              <a:gd name="connsiteX2" fmla="*/ 1269439 w 2584144"/>
              <a:gd name="connsiteY2" fmla="*/ 1130261 h 2658010"/>
              <a:gd name="connsiteX3" fmla="*/ 2319325 w 2584144"/>
              <a:gd name="connsiteY3" fmla="*/ 172014 h 2658010"/>
              <a:gd name="connsiteX4" fmla="*/ 2584144 w 2584144"/>
              <a:gd name="connsiteY4" fmla="*/ 442074 h 2658010"/>
              <a:gd name="connsiteX5" fmla="*/ 1568359 w 2584144"/>
              <a:gd name="connsiteY5" fmla="*/ 1469334 h 2658010"/>
              <a:gd name="connsiteX6" fmla="*/ 2520770 w 2584144"/>
              <a:gd name="connsiteY6" fmla="*/ 2424166 h 2658010"/>
              <a:gd name="connsiteX7" fmla="*/ 2310273 w 2584144"/>
              <a:gd name="connsiteY7" fmla="*/ 2648956 h 2658010"/>
              <a:gd name="connsiteX8" fmla="*/ 1332813 w 2584144"/>
              <a:gd name="connsiteY8" fmla="*/ 1554909 h 2658010"/>
              <a:gd name="connsiteX9" fmla="*/ 400621 w 2584144"/>
              <a:gd name="connsiteY9" fmla="*/ 2658010 h 2658010"/>
              <a:gd name="connsiteX10" fmla="*/ 153909 w 2584144"/>
              <a:gd name="connsiteY10" fmla="*/ 2369844 h 2658010"/>
              <a:gd name="connsiteX11" fmla="*/ 1097267 w 2584144"/>
              <a:gd name="connsiteY11" fmla="*/ 1306371 h 2658010"/>
              <a:gd name="connsiteX12" fmla="*/ 0 w 2584144"/>
              <a:gd name="connsiteY12" fmla="*/ 161417 h 2658010"/>
              <a:gd name="connsiteX0" fmla="*/ 0 w 2584144"/>
              <a:gd name="connsiteY0" fmla="*/ 161417 h 2658010"/>
              <a:gd name="connsiteX1" fmla="*/ 183337 w 2584144"/>
              <a:gd name="connsiteY1" fmla="*/ 0 h 2658010"/>
              <a:gd name="connsiteX2" fmla="*/ 1269439 w 2584144"/>
              <a:gd name="connsiteY2" fmla="*/ 1130261 h 2658010"/>
              <a:gd name="connsiteX3" fmla="*/ 2319325 w 2584144"/>
              <a:gd name="connsiteY3" fmla="*/ 172014 h 2658010"/>
              <a:gd name="connsiteX4" fmla="*/ 2584144 w 2584144"/>
              <a:gd name="connsiteY4" fmla="*/ 442074 h 2658010"/>
              <a:gd name="connsiteX5" fmla="*/ 1514038 w 2584144"/>
              <a:gd name="connsiteY5" fmla="*/ 1424067 h 2658010"/>
              <a:gd name="connsiteX6" fmla="*/ 2520770 w 2584144"/>
              <a:gd name="connsiteY6" fmla="*/ 2424166 h 2658010"/>
              <a:gd name="connsiteX7" fmla="*/ 2310273 w 2584144"/>
              <a:gd name="connsiteY7" fmla="*/ 2648956 h 2658010"/>
              <a:gd name="connsiteX8" fmla="*/ 1332813 w 2584144"/>
              <a:gd name="connsiteY8" fmla="*/ 1554909 h 2658010"/>
              <a:gd name="connsiteX9" fmla="*/ 400621 w 2584144"/>
              <a:gd name="connsiteY9" fmla="*/ 2658010 h 2658010"/>
              <a:gd name="connsiteX10" fmla="*/ 153909 w 2584144"/>
              <a:gd name="connsiteY10" fmla="*/ 2369844 h 2658010"/>
              <a:gd name="connsiteX11" fmla="*/ 1097267 w 2584144"/>
              <a:gd name="connsiteY11" fmla="*/ 1306371 h 2658010"/>
              <a:gd name="connsiteX12" fmla="*/ 0 w 2584144"/>
              <a:gd name="connsiteY12" fmla="*/ 161417 h 2658010"/>
              <a:gd name="connsiteX0" fmla="*/ 0 w 2584144"/>
              <a:gd name="connsiteY0" fmla="*/ 161417 h 2658010"/>
              <a:gd name="connsiteX1" fmla="*/ 183337 w 2584144"/>
              <a:gd name="connsiteY1" fmla="*/ 0 h 2658010"/>
              <a:gd name="connsiteX2" fmla="*/ 1269439 w 2584144"/>
              <a:gd name="connsiteY2" fmla="*/ 1130261 h 2658010"/>
              <a:gd name="connsiteX3" fmla="*/ 2319325 w 2584144"/>
              <a:gd name="connsiteY3" fmla="*/ 172014 h 2658010"/>
              <a:gd name="connsiteX4" fmla="*/ 2584144 w 2584144"/>
              <a:gd name="connsiteY4" fmla="*/ 442074 h 2658010"/>
              <a:gd name="connsiteX5" fmla="*/ 1514038 w 2584144"/>
              <a:gd name="connsiteY5" fmla="*/ 1424067 h 2658010"/>
              <a:gd name="connsiteX6" fmla="*/ 2520770 w 2584144"/>
              <a:gd name="connsiteY6" fmla="*/ 2424166 h 2658010"/>
              <a:gd name="connsiteX7" fmla="*/ 2346487 w 2584144"/>
              <a:gd name="connsiteY7" fmla="*/ 2603689 h 2658010"/>
              <a:gd name="connsiteX8" fmla="*/ 1332813 w 2584144"/>
              <a:gd name="connsiteY8" fmla="*/ 1554909 h 2658010"/>
              <a:gd name="connsiteX9" fmla="*/ 400621 w 2584144"/>
              <a:gd name="connsiteY9" fmla="*/ 2658010 h 2658010"/>
              <a:gd name="connsiteX10" fmla="*/ 153909 w 2584144"/>
              <a:gd name="connsiteY10" fmla="*/ 2369844 h 2658010"/>
              <a:gd name="connsiteX11" fmla="*/ 1097267 w 2584144"/>
              <a:gd name="connsiteY11" fmla="*/ 1306371 h 2658010"/>
              <a:gd name="connsiteX12" fmla="*/ 0 w 2584144"/>
              <a:gd name="connsiteY12" fmla="*/ 161417 h 2658010"/>
              <a:gd name="connsiteX0" fmla="*/ 0 w 2584144"/>
              <a:gd name="connsiteY0" fmla="*/ 161417 h 2658010"/>
              <a:gd name="connsiteX1" fmla="*/ 183337 w 2584144"/>
              <a:gd name="connsiteY1" fmla="*/ 0 h 2658010"/>
              <a:gd name="connsiteX2" fmla="*/ 1269439 w 2584144"/>
              <a:gd name="connsiteY2" fmla="*/ 1130261 h 2658010"/>
              <a:gd name="connsiteX3" fmla="*/ 2319325 w 2584144"/>
              <a:gd name="connsiteY3" fmla="*/ 172014 h 2658010"/>
              <a:gd name="connsiteX4" fmla="*/ 2584144 w 2584144"/>
              <a:gd name="connsiteY4" fmla="*/ 442074 h 2658010"/>
              <a:gd name="connsiteX5" fmla="*/ 1514038 w 2584144"/>
              <a:gd name="connsiteY5" fmla="*/ 1424067 h 2658010"/>
              <a:gd name="connsiteX6" fmla="*/ 2520770 w 2584144"/>
              <a:gd name="connsiteY6" fmla="*/ 2424166 h 2658010"/>
              <a:gd name="connsiteX7" fmla="*/ 2346487 w 2584144"/>
              <a:gd name="connsiteY7" fmla="*/ 2603689 h 2658010"/>
              <a:gd name="connsiteX8" fmla="*/ 1287546 w 2584144"/>
              <a:gd name="connsiteY8" fmla="*/ 1518695 h 2658010"/>
              <a:gd name="connsiteX9" fmla="*/ 400621 w 2584144"/>
              <a:gd name="connsiteY9" fmla="*/ 2658010 h 2658010"/>
              <a:gd name="connsiteX10" fmla="*/ 153909 w 2584144"/>
              <a:gd name="connsiteY10" fmla="*/ 2369844 h 2658010"/>
              <a:gd name="connsiteX11" fmla="*/ 1097267 w 2584144"/>
              <a:gd name="connsiteY11" fmla="*/ 1306371 h 2658010"/>
              <a:gd name="connsiteX12" fmla="*/ 0 w 2584144"/>
              <a:gd name="connsiteY12" fmla="*/ 161417 h 2658010"/>
              <a:gd name="connsiteX0" fmla="*/ 0 w 2584144"/>
              <a:gd name="connsiteY0" fmla="*/ 161417 h 2603689"/>
              <a:gd name="connsiteX1" fmla="*/ 183337 w 2584144"/>
              <a:gd name="connsiteY1" fmla="*/ 0 h 2603689"/>
              <a:gd name="connsiteX2" fmla="*/ 1269439 w 2584144"/>
              <a:gd name="connsiteY2" fmla="*/ 1130261 h 2603689"/>
              <a:gd name="connsiteX3" fmla="*/ 2319325 w 2584144"/>
              <a:gd name="connsiteY3" fmla="*/ 172014 h 2603689"/>
              <a:gd name="connsiteX4" fmla="*/ 2584144 w 2584144"/>
              <a:gd name="connsiteY4" fmla="*/ 442074 h 2603689"/>
              <a:gd name="connsiteX5" fmla="*/ 1514038 w 2584144"/>
              <a:gd name="connsiteY5" fmla="*/ 1424067 h 2603689"/>
              <a:gd name="connsiteX6" fmla="*/ 2520770 w 2584144"/>
              <a:gd name="connsiteY6" fmla="*/ 2424166 h 2603689"/>
              <a:gd name="connsiteX7" fmla="*/ 2346487 w 2584144"/>
              <a:gd name="connsiteY7" fmla="*/ 2603689 h 2603689"/>
              <a:gd name="connsiteX8" fmla="*/ 1287546 w 2584144"/>
              <a:gd name="connsiteY8" fmla="*/ 1518695 h 2603689"/>
              <a:gd name="connsiteX9" fmla="*/ 364407 w 2584144"/>
              <a:gd name="connsiteY9" fmla="*/ 2603689 h 2603689"/>
              <a:gd name="connsiteX10" fmla="*/ 153909 w 2584144"/>
              <a:gd name="connsiteY10" fmla="*/ 2369844 h 2603689"/>
              <a:gd name="connsiteX11" fmla="*/ 1097267 w 2584144"/>
              <a:gd name="connsiteY11" fmla="*/ 1306371 h 2603689"/>
              <a:gd name="connsiteX12" fmla="*/ 0 w 2584144"/>
              <a:gd name="connsiteY12" fmla="*/ 161417 h 2603689"/>
              <a:gd name="connsiteX0" fmla="*/ 0 w 2584144"/>
              <a:gd name="connsiteY0" fmla="*/ 161417 h 2603689"/>
              <a:gd name="connsiteX1" fmla="*/ 183337 w 2584144"/>
              <a:gd name="connsiteY1" fmla="*/ 0 h 2603689"/>
              <a:gd name="connsiteX2" fmla="*/ 1269439 w 2584144"/>
              <a:gd name="connsiteY2" fmla="*/ 1130261 h 2603689"/>
              <a:gd name="connsiteX3" fmla="*/ 2147309 w 2584144"/>
              <a:gd name="connsiteY3" fmla="*/ 153907 h 2603689"/>
              <a:gd name="connsiteX4" fmla="*/ 2584144 w 2584144"/>
              <a:gd name="connsiteY4" fmla="*/ 442074 h 2603689"/>
              <a:gd name="connsiteX5" fmla="*/ 1514038 w 2584144"/>
              <a:gd name="connsiteY5" fmla="*/ 1424067 h 2603689"/>
              <a:gd name="connsiteX6" fmla="*/ 2520770 w 2584144"/>
              <a:gd name="connsiteY6" fmla="*/ 2424166 h 2603689"/>
              <a:gd name="connsiteX7" fmla="*/ 2346487 w 2584144"/>
              <a:gd name="connsiteY7" fmla="*/ 2603689 h 2603689"/>
              <a:gd name="connsiteX8" fmla="*/ 1287546 w 2584144"/>
              <a:gd name="connsiteY8" fmla="*/ 1518695 h 2603689"/>
              <a:gd name="connsiteX9" fmla="*/ 364407 w 2584144"/>
              <a:gd name="connsiteY9" fmla="*/ 2603689 h 2603689"/>
              <a:gd name="connsiteX10" fmla="*/ 153909 w 2584144"/>
              <a:gd name="connsiteY10" fmla="*/ 2369844 h 2603689"/>
              <a:gd name="connsiteX11" fmla="*/ 1097267 w 2584144"/>
              <a:gd name="connsiteY11" fmla="*/ 1306371 h 2603689"/>
              <a:gd name="connsiteX12" fmla="*/ 0 w 2584144"/>
              <a:gd name="connsiteY12" fmla="*/ 161417 h 2603689"/>
              <a:gd name="connsiteX0" fmla="*/ 0 w 2520770"/>
              <a:gd name="connsiteY0" fmla="*/ 161417 h 2603689"/>
              <a:gd name="connsiteX1" fmla="*/ 183337 w 2520770"/>
              <a:gd name="connsiteY1" fmla="*/ 0 h 2603689"/>
              <a:gd name="connsiteX2" fmla="*/ 1269439 w 2520770"/>
              <a:gd name="connsiteY2" fmla="*/ 1130261 h 2603689"/>
              <a:gd name="connsiteX3" fmla="*/ 2147309 w 2520770"/>
              <a:gd name="connsiteY3" fmla="*/ 153907 h 2603689"/>
              <a:gd name="connsiteX4" fmla="*/ 2366860 w 2520770"/>
              <a:gd name="connsiteY4" fmla="*/ 387754 h 2603689"/>
              <a:gd name="connsiteX5" fmla="*/ 1514038 w 2520770"/>
              <a:gd name="connsiteY5" fmla="*/ 1424067 h 2603689"/>
              <a:gd name="connsiteX6" fmla="*/ 2520770 w 2520770"/>
              <a:gd name="connsiteY6" fmla="*/ 2424166 h 2603689"/>
              <a:gd name="connsiteX7" fmla="*/ 2346487 w 2520770"/>
              <a:gd name="connsiteY7" fmla="*/ 2603689 h 2603689"/>
              <a:gd name="connsiteX8" fmla="*/ 1287546 w 2520770"/>
              <a:gd name="connsiteY8" fmla="*/ 1518695 h 2603689"/>
              <a:gd name="connsiteX9" fmla="*/ 364407 w 2520770"/>
              <a:gd name="connsiteY9" fmla="*/ 2603689 h 2603689"/>
              <a:gd name="connsiteX10" fmla="*/ 153909 w 2520770"/>
              <a:gd name="connsiteY10" fmla="*/ 2369844 h 2603689"/>
              <a:gd name="connsiteX11" fmla="*/ 1097267 w 2520770"/>
              <a:gd name="connsiteY11" fmla="*/ 1306371 h 2603689"/>
              <a:gd name="connsiteX12" fmla="*/ 0 w 2520770"/>
              <a:gd name="connsiteY12" fmla="*/ 161417 h 2603689"/>
              <a:gd name="connsiteX0" fmla="*/ 0 w 2520770"/>
              <a:gd name="connsiteY0" fmla="*/ 161417 h 2603689"/>
              <a:gd name="connsiteX1" fmla="*/ 183337 w 2520770"/>
              <a:gd name="connsiteY1" fmla="*/ 0 h 2603689"/>
              <a:gd name="connsiteX2" fmla="*/ 1269439 w 2520770"/>
              <a:gd name="connsiteY2" fmla="*/ 1130261 h 2603689"/>
              <a:gd name="connsiteX3" fmla="*/ 2147309 w 2520770"/>
              <a:gd name="connsiteY3" fmla="*/ 153907 h 2603689"/>
              <a:gd name="connsiteX4" fmla="*/ 2366860 w 2520770"/>
              <a:gd name="connsiteY4" fmla="*/ 387754 h 2603689"/>
              <a:gd name="connsiteX5" fmla="*/ 1468770 w 2520770"/>
              <a:gd name="connsiteY5" fmla="*/ 1369746 h 2603689"/>
              <a:gd name="connsiteX6" fmla="*/ 2520770 w 2520770"/>
              <a:gd name="connsiteY6" fmla="*/ 2424166 h 2603689"/>
              <a:gd name="connsiteX7" fmla="*/ 2346487 w 2520770"/>
              <a:gd name="connsiteY7" fmla="*/ 2603689 h 2603689"/>
              <a:gd name="connsiteX8" fmla="*/ 1287546 w 2520770"/>
              <a:gd name="connsiteY8" fmla="*/ 1518695 h 2603689"/>
              <a:gd name="connsiteX9" fmla="*/ 364407 w 2520770"/>
              <a:gd name="connsiteY9" fmla="*/ 2603689 h 2603689"/>
              <a:gd name="connsiteX10" fmla="*/ 153909 w 2520770"/>
              <a:gd name="connsiteY10" fmla="*/ 2369844 h 2603689"/>
              <a:gd name="connsiteX11" fmla="*/ 1097267 w 2520770"/>
              <a:gd name="connsiteY11" fmla="*/ 1306371 h 2603689"/>
              <a:gd name="connsiteX12" fmla="*/ 0 w 2520770"/>
              <a:gd name="connsiteY12" fmla="*/ 161417 h 2603689"/>
              <a:gd name="connsiteX0" fmla="*/ 0 w 2520770"/>
              <a:gd name="connsiteY0" fmla="*/ 161417 h 2603689"/>
              <a:gd name="connsiteX1" fmla="*/ 183337 w 2520770"/>
              <a:gd name="connsiteY1" fmla="*/ 0 h 2603689"/>
              <a:gd name="connsiteX2" fmla="*/ 1269439 w 2520770"/>
              <a:gd name="connsiteY2" fmla="*/ 1130261 h 2603689"/>
              <a:gd name="connsiteX3" fmla="*/ 2192576 w 2520770"/>
              <a:gd name="connsiteY3" fmla="*/ 72426 h 2603689"/>
              <a:gd name="connsiteX4" fmla="*/ 2366860 w 2520770"/>
              <a:gd name="connsiteY4" fmla="*/ 387754 h 2603689"/>
              <a:gd name="connsiteX5" fmla="*/ 1468770 w 2520770"/>
              <a:gd name="connsiteY5" fmla="*/ 1369746 h 2603689"/>
              <a:gd name="connsiteX6" fmla="*/ 2520770 w 2520770"/>
              <a:gd name="connsiteY6" fmla="*/ 2424166 h 2603689"/>
              <a:gd name="connsiteX7" fmla="*/ 2346487 w 2520770"/>
              <a:gd name="connsiteY7" fmla="*/ 2603689 h 2603689"/>
              <a:gd name="connsiteX8" fmla="*/ 1287546 w 2520770"/>
              <a:gd name="connsiteY8" fmla="*/ 1518695 h 2603689"/>
              <a:gd name="connsiteX9" fmla="*/ 364407 w 2520770"/>
              <a:gd name="connsiteY9" fmla="*/ 2603689 h 2603689"/>
              <a:gd name="connsiteX10" fmla="*/ 153909 w 2520770"/>
              <a:gd name="connsiteY10" fmla="*/ 2369844 h 2603689"/>
              <a:gd name="connsiteX11" fmla="*/ 1097267 w 2520770"/>
              <a:gd name="connsiteY11" fmla="*/ 1306371 h 2603689"/>
              <a:gd name="connsiteX12" fmla="*/ 0 w 2520770"/>
              <a:gd name="connsiteY12" fmla="*/ 161417 h 2603689"/>
              <a:gd name="connsiteX0" fmla="*/ 0 w 2520770"/>
              <a:gd name="connsiteY0" fmla="*/ 161417 h 2603689"/>
              <a:gd name="connsiteX1" fmla="*/ 183337 w 2520770"/>
              <a:gd name="connsiteY1" fmla="*/ 0 h 2603689"/>
              <a:gd name="connsiteX2" fmla="*/ 1269439 w 2520770"/>
              <a:gd name="connsiteY2" fmla="*/ 1130261 h 2603689"/>
              <a:gd name="connsiteX3" fmla="*/ 2192576 w 2520770"/>
              <a:gd name="connsiteY3" fmla="*/ 72426 h 2603689"/>
              <a:gd name="connsiteX4" fmla="*/ 2357807 w 2520770"/>
              <a:gd name="connsiteY4" fmla="*/ 306272 h 2603689"/>
              <a:gd name="connsiteX5" fmla="*/ 1468770 w 2520770"/>
              <a:gd name="connsiteY5" fmla="*/ 1369746 h 2603689"/>
              <a:gd name="connsiteX6" fmla="*/ 2520770 w 2520770"/>
              <a:gd name="connsiteY6" fmla="*/ 2424166 h 2603689"/>
              <a:gd name="connsiteX7" fmla="*/ 2346487 w 2520770"/>
              <a:gd name="connsiteY7" fmla="*/ 2603689 h 2603689"/>
              <a:gd name="connsiteX8" fmla="*/ 1287546 w 2520770"/>
              <a:gd name="connsiteY8" fmla="*/ 1518695 h 2603689"/>
              <a:gd name="connsiteX9" fmla="*/ 364407 w 2520770"/>
              <a:gd name="connsiteY9" fmla="*/ 2603689 h 2603689"/>
              <a:gd name="connsiteX10" fmla="*/ 153909 w 2520770"/>
              <a:gd name="connsiteY10" fmla="*/ 2369844 h 2603689"/>
              <a:gd name="connsiteX11" fmla="*/ 1097267 w 2520770"/>
              <a:gd name="connsiteY11" fmla="*/ 1306371 h 2603689"/>
              <a:gd name="connsiteX12" fmla="*/ 0 w 2520770"/>
              <a:gd name="connsiteY12" fmla="*/ 161417 h 2603689"/>
              <a:gd name="connsiteX0" fmla="*/ 0 w 2520770"/>
              <a:gd name="connsiteY0" fmla="*/ 161417 h 2603689"/>
              <a:gd name="connsiteX1" fmla="*/ 183337 w 2520770"/>
              <a:gd name="connsiteY1" fmla="*/ 0 h 2603689"/>
              <a:gd name="connsiteX2" fmla="*/ 1269439 w 2520770"/>
              <a:gd name="connsiteY2" fmla="*/ 1130261 h 2603689"/>
              <a:gd name="connsiteX3" fmla="*/ 2147309 w 2520770"/>
              <a:gd name="connsiteY3" fmla="*/ 135800 h 2603689"/>
              <a:gd name="connsiteX4" fmla="*/ 2357807 w 2520770"/>
              <a:gd name="connsiteY4" fmla="*/ 306272 h 2603689"/>
              <a:gd name="connsiteX5" fmla="*/ 1468770 w 2520770"/>
              <a:gd name="connsiteY5" fmla="*/ 1369746 h 2603689"/>
              <a:gd name="connsiteX6" fmla="*/ 2520770 w 2520770"/>
              <a:gd name="connsiteY6" fmla="*/ 2424166 h 2603689"/>
              <a:gd name="connsiteX7" fmla="*/ 2346487 w 2520770"/>
              <a:gd name="connsiteY7" fmla="*/ 2603689 h 2603689"/>
              <a:gd name="connsiteX8" fmla="*/ 1287546 w 2520770"/>
              <a:gd name="connsiteY8" fmla="*/ 1518695 h 2603689"/>
              <a:gd name="connsiteX9" fmla="*/ 364407 w 2520770"/>
              <a:gd name="connsiteY9" fmla="*/ 2603689 h 2603689"/>
              <a:gd name="connsiteX10" fmla="*/ 153909 w 2520770"/>
              <a:gd name="connsiteY10" fmla="*/ 2369844 h 2603689"/>
              <a:gd name="connsiteX11" fmla="*/ 1097267 w 2520770"/>
              <a:gd name="connsiteY11" fmla="*/ 1306371 h 2603689"/>
              <a:gd name="connsiteX12" fmla="*/ 0 w 2520770"/>
              <a:gd name="connsiteY12" fmla="*/ 161417 h 2603689"/>
              <a:gd name="connsiteX0" fmla="*/ 0 w 2520770"/>
              <a:gd name="connsiteY0" fmla="*/ 161417 h 2603689"/>
              <a:gd name="connsiteX1" fmla="*/ 183337 w 2520770"/>
              <a:gd name="connsiteY1" fmla="*/ 0 h 2603689"/>
              <a:gd name="connsiteX2" fmla="*/ 1269439 w 2520770"/>
              <a:gd name="connsiteY2" fmla="*/ 1130261 h 2603689"/>
              <a:gd name="connsiteX3" fmla="*/ 2219737 w 2520770"/>
              <a:gd name="connsiteY3" fmla="*/ 54318 h 2603689"/>
              <a:gd name="connsiteX4" fmla="*/ 2357807 w 2520770"/>
              <a:gd name="connsiteY4" fmla="*/ 306272 h 2603689"/>
              <a:gd name="connsiteX5" fmla="*/ 1468770 w 2520770"/>
              <a:gd name="connsiteY5" fmla="*/ 1369746 h 2603689"/>
              <a:gd name="connsiteX6" fmla="*/ 2520770 w 2520770"/>
              <a:gd name="connsiteY6" fmla="*/ 2424166 h 2603689"/>
              <a:gd name="connsiteX7" fmla="*/ 2346487 w 2520770"/>
              <a:gd name="connsiteY7" fmla="*/ 2603689 h 2603689"/>
              <a:gd name="connsiteX8" fmla="*/ 1287546 w 2520770"/>
              <a:gd name="connsiteY8" fmla="*/ 1518695 h 2603689"/>
              <a:gd name="connsiteX9" fmla="*/ 364407 w 2520770"/>
              <a:gd name="connsiteY9" fmla="*/ 2603689 h 2603689"/>
              <a:gd name="connsiteX10" fmla="*/ 153909 w 2520770"/>
              <a:gd name="connsiteY10" fmla="*/ 2369844 h 2603689"/>
              <a:gd name="connsiteX11" fmla="*/ 1097267 w 2520770"/>
              <a:gd name="connsiteY11" fmla="*/ 1306371 h 2603689"/>
              <a:gd name="connsiteX12" fmla="*/ 0 w 2520770"/>
              <a:gd name="connsiteY12" fmla="*/ 161417 h 2603689"/>
              <a:gd name="connsiteX0" fmla="*/ 0 w 2520770"/>
              <a:gd name="connsiteY0" fmla="*/ 161417 h 2603689"/>
              <a:gd name="connsiteX1" fmla="*/ 183337 w 2520770"/>
              <a:gd name="connsiteY1" fmla="*/ 0 h 2603689"/>
              <a:gd name="connsiteX2" fmla="*/ 1269439 w 2520770"/>
              <a:gd name="connsiteY2" fmla="*/ 1130261 h 2603689"/>
              <a:gd name="connsiteX3" fmla="*/ 2219737 w 2520770"/>
              <a:gd name="connsiteY3" fmla="*/ 54318 h 2603689"/>
              <a:gd name="connsiteX4" fmla="*/ 2412128 w 2520770"/>
              <a:gd name="connsiteY4" fmla="*/ 224791 h 2603689"/>
              <a:gd name="connsiteX5" fmla="*/ 1468770 w 2520770"/>
              <a:gd name="connsiteY5" fmla="*/ 1369746 h 2603689"/>
              <a:gd name="connsiteX6" fmla="*/ 2520770 w 2520770"/>
              <a:gd name="connsiteY6" fmla="*/ 2424166 h 2603689"/>
              <a:gd name="connsiteX7" fmla="*/ 2346487 w 2520770"/>
              <a:gd name="connsiteY7" fmla="*/ 2603689 h 2603689"/>
              <a:gd name="connsiteX8" fmla="*/ 1287546 w 2520770"/>
              <a:gd name="connsiteY8" fmla="*/ 1518695 h 2603689"/>
              <a:gd name="connsiteX9" fmla="*/ 364407 w 2520770"/>
              <a:gd name="connsiteY9" fmla="*/ 2603689 h 2603689"/>
              <a:gd name="connsiteX10" fmla="*/ 153909 w 2520770"/>
              <a:gd name="connsiteY10" fmla="*/ 2369844 h 2603689"/>
              <a:gd name="connsiteX11" fmla="*/ 1097267 w 2520770"/>
              <a:gd name="connsiteY11" fmla="*/ 1306371 h 2603689"/>
              <a:gd name="connsiteX12" fmla="*/ 0 w 2520770"/>
              <a:gd name="connsiteY12" fmla="*/ 161417 h 2603689"/>
              <a:gd name="connsiteX0" fmla="*/ 0 w 2520770"/>
              <a:gd name="connsiteY0" fmla="*/ 161417 h 2603689"/>
              <a:gd name="connsiteX1" fmla="*/ 183337 w 2520770"/>
              <a:gd name="connsiteY1" fmla="*/ 0 h 2603689"/>
              <a:gd name="connsiteX2" fmla="*/ 1269439 w 2520770"/>
              <a:gd name="connsiteY2" fmla="*/ 1130261 h 2603689"/>
              <a:gd name="connsiteX3" fmla="*/ 2219737 w 2520770"/>
              <a:gd name="connsiteY3" fmla="*/ 54318 h 2603689"/>
              <a:gd name="connsiteX4" fmla="*/ 2412128 w 2520770"/>
              <a:gd name="connsiteY4" fmla="*/ 224791 h 2603689"/>
              <a:gd name="connsiteX5" fmla="*/ 1450663 w 2520770"/>
              <a:gd name="connsiteY5" fmla="*/ 1342585 h 2603689"/>
              <a:gd name="connsiteX6" fmla="*/ 2520770 w 2520770"/>
              <a:gd name="connsiteY6" fmla="*/ 2424166 h 2603689"/>
              <a:gd name="connsiteX7" fmla="*/ 2346487 w 2520770"/>
              <a:gd name="connsiteY7" fmla="*/ 2603689 h 2603689"/>
              <a:gd name="connsiteX8" fmla="*/ 1287546 w 2520770"/>
              <a:gd name="connsiteY8" fmla="*/ 1518695 h 2603689"/>
              <a:gd name="connsiteX9" fmla="*/ 364407 w 2520770"/>
              <a:gd name="connsiteY9" fmla="*/ 2603689 h 2603689"/>
              <a:gd name="connsiteX10" fmla="*/ 153909 w 2520770"/>
              <a:gd name="connsiteY10" fmla="*/ 2369844 h 2603689"/>
              <a:gd name="connsiteX11" fmla="*/ 1097267 w 2520770"/>
              <a:gd name="connsiteY11" fmla="*/ 1306371 h 2603689"/>
              <a:gd name="connsiteX12" fmla="*/ 0 w 2520770"/>
              <a:gd name="connsiteY12" fmla="*/ 161417 h 2603689"/>
              <a:gd name="connsiteX0" fmla="*/ 0 w 2520770"/>
              <a:gd name="connsiteY0" fmla="*/ 161417 h 2603689"/>
              <a:gd name="connsiteX1" fmla="*/ 183337 w 2520770"/>
              <a:gd name="connsiteY1" fmla="*/ 0 h 2603689"/>
              <a:gd name="connsiteX2" fmla="*/ 1269439 w 2520770"/>
              <a:gd name="connsiteY2" fmla="*/ 1130261 h 2603689"/>
              <a:gd name="connsiteX3" fmla="*/ 2219737 w 2520770"/>
              <a:gd name="connsiteY3" fmla="*/ 54318 h 2603689"/>
              <a:gd name="connsiteX4" fmla="*/ 2412128 w 2520770"/>
              <a:gd name="connsiteY4" fmla="*/ 224791 h 2603689"/>
              <a:gd name="connsiteX5" fmla="*/ 1450663 w 2520770"/>
              <a:gd name="connsiteY5" fmla="*/ 1342585 h 2603689"/>
              <a:gd name="connsiteX6" fmla="*/ 2520770 w 2520770"/>
              <a:gd name="connsiteY6" fmla="*/ 2424166 h 2603689"/>
              <a:gd name="connsiteX7" fmla="*/ 2346487 w 2520770"/>
              <a:gd name="connsiteY7" fmla="*/ 2603689 h 2603689"/>
              <a:gd name="connsiteX8" fmla="*/ 1287546 w 2520770"/>
              <a:gd name="connsiteY8" fmla="*/ 1518695 h 2603689"/>
              <a:gd name="connsiteX9" fmla="*/ 382514 w 2520770"/>
              <a:gd name="connsiteY9" fmla="*/ 2558422 h 2603689"/>
              <a:gd name="connsiteX10" fmla="*/ 153909 w 2520770"/>
              <a:gd name="connsiteY10" fmla="*/ 2369844 h 2603689"/>
              <a:gd name="connsiteX11" fmla="*/ 1097267 w 2520770"/>
              <a:gd name="connsiteY11" fmla="*/ 1306371 h 2603689"/>
              <a:gd name="connsiteX12" fmla="*/ 0 w 2520770"/>
              <a:gd name="connsiteY12" fmla="*/ 161417 h 2603689"/>
              <a:gd name="connsiteX0" fmla="*/ 0 w 2520770"/>
              <a:gd name="connsiteY0" fmla="*/ 161417 h 2603689"/>
              <a:gd name="connsiteX1" fmla="*/ 183337 w 2520770"/>
              <a:gd name="connsiteY1" fmla="*/ 0 h 2603689"/>
              <a:gd name="connsiteX2" fmla="*/ 1269439 w 2520770"/>
              <a:gd name="connsiteY2" fmla="*/ 1130261 h 2603689"/>
              <a:gd name="connsiteX3" fmla="*/ 2219737 w 2520770"/>
              <a:gd name="connsiteY3" fmla="*/ 54318 h 2603689"/>
              <a:gd name="connsiteX4" fmla="*/ 2412128 w 2520770"/>
              <a:gd name="connsiteY4" fmla="*/ 224791 h 2603689"/>
              <a:gd name="connsiteX5" fmla="*/ 1450663 w 2520770"/>
              <a:gd name="connsiteY5" fmla="*/ 1342585 h 2603689"/>
              <a:gd name="connsiteX6" fmla="*/ 2520770 w 2520770"/>
              <a:gd name="connsiteY6" fmla="*/ 2424166 h 2603689"/>
              <a:gd name="connsiteX7" fmla="*/ 2346487 w 2520770"/>
              <a:gd name="connsiteY7" fmla="*/ 2603689 h 2603689"/>
              <a:gd name="connsiteX8" fmla="*/ 1287546 w 2520770"/>
              <a:gd name="connsiteY8" fmla="*/ 1518695 h 2603689"/>
              <a:gd name="connsiteX9" fmla="*/ 382514 w 2520770"/>
              <a:gd name="connsiteY9" fmla="*/ 2558422 h 2603689"/>
              <a:gd name="connsiteX10" fmla="*/ 90535 w 2520770"/>
              <a:gd name="connsiteY10" fmla="*/ 2460379 h 2603689"/>
              <a:gd name="connsiteX11" fmla="*/ 1097267 w 2520770"/>
              <a:gd name="connsiteY11" fmla="*/ 1306371 h 2603689"/>
              <a:gd name="connsiteX12" fmla="*/ 0 w 2520770"/>
              <a:gd name="connsiteY12" fmla="*/ 161417 h 2603689"/>
              <a:gd name="connsiteX0" fmla="*/ 0 w 2520770"/>
              <a:gd name="connsiteY0" fmla="*/ 161417 h 2630850"/>
              <a:gd name="connsiteX1" fmla="*/ 183337 w 2520770"/>
              <a:gd name="connsiteY1" fmla="*/ 0 h 2630850"/>
              <a:gd name="connsiteX2" fmla="*/ 1269439 w 2520770"/>
              <a:gd name="connsiteY2" fmla="*/ 1130261 h 2630850"/>
              <a:gd name="connsiteX3" fmla="*/ 2219737 w 2520770"/>
              <a:gd name="connsiteY3" fmla="*/ 54318 h 2630850"/>
              <a:gd name="connsiteX4" fmla="*/ 2412128 w 2520770"/>
              <a:gd name="connsiteY4" fmla="*/ 224791 h 2630850"/>
              <a:gd name="connsiteX5" fmla="*/ 1450663 w 2520770"/>
              <a:gd name="connsiteY5" fmla="*/ 1342585 h 2630850"/>
              <a:gd name="connsiteX6" fmla="*/ 2520770 w 2520770"/>
              <a:gd name="connsiteY6" fmla="*/ 2424166 h 2630850"/>
              <a:gd name="connsiteX7" fmla="*/ 2346487 w 2520770"/>
              <a:gd name="connsiteY7" fmla="*/ 2603689 h 2630850"/>
              <a:gd name="connsiteX8" fmla="*/ 1287546 w 2520770"/>
              <a:gd name="connsiteY8" fmla="*/ 1518695 h 2630850"/>
              <a:gd name="connsiteX9" fmla="*/ 346300 w 2520770"/>
              <a:gd name="connsiteY9" fmla="*/ 2630850 h 2630850"/>
              <a:gd name="connsiteX10" fmla="*/ 90535 w 2520770"/>
              <a:gd name="connsiteY10" fmla="*/ 2460379 h 2630850"/>
              <a:gd name="connsiteX11" fmla="*/ 1097267 w 2520770"/>
              <a:gd name="connsiteY11" fmla="*/ 1306371 h 2630850"/>
              <a:gd name="connsiteX12" fmla="*/ 0 w 2520770"/>
              <a:gd name="connsiteY12" fmla="*/ 161417 h 2630850"/>
              <a:gd name="connsiteX0" fmla="*/ 0 w 2520770"/>
              <a:gd name="connsiteY0" fmla="*/ 161417 h 2676117"/>
              <a:gd name="connsiteX1" fmla="*/ 183337 w 2520770"/>
              <a:gd name="connsiteY1" fmla="*/ 0 h 2676117"/>
              <a:gd name="connsiteX2" fmla="*/ 1269439 w 2520770"/>
              <a:gd name="connsiteY2" fmla="*/ 1130261 h 2676117"/>
              <a:gd name="connsiteX3" fmla="*/ 2219737 w 2520770"/>
              <a:gd name="connsiteY3" fmla="*/ 54318 h 2676117"/>
              <a:gd name="connsiteX4" fmla="*/ 2412128 w 2520770"/>
              <a:gd name="connsiteY4" fmla="*/ 224791 h 2676117"/>
              <a:gd name="connsiteX5" fmla="*/ 1450663 w 2520770"/>
              <a:gd name="connsiteY5" fmla="*/ 1342585 h 2676117"/>
              <a:gd name="connsiteX6" fmla="*/ 2520770 w 2520770"/>
              <a:gd name="connsiteY6" fmla="*/ 2424166 h 2676117"/>
              <a:gd name="connsiteX7" fmla="*/ 2346487 w 2520770"/>
              <a:gd name="connsiteY7" fmla="*/ 2603689 h 2676117"/>
              <a:gd name="connsiteX8" fmla="*/ 1287546 w 2520770"/>
              <a:gd name="connsiteY8" fmla="*/ 1518695 h 2676117"/>
              <a:gd name="connsiteX9" fmla="*/ 310086 w 2520770"/>
              <a:gd name="connsiteY9" fmla="*/ 2676117 h 2676117"/>
              <a:gd name="connsiteX10" fmla="*/ 90535 w 2520770"/>
              <a:gd name="connsiteY10" fmla="*/ 2460379 h 2676117"/>
              <a:gd name="connsiteX11" fmla="*/ 1097267 w 2520770"/>
              <a:gd name="connsiteY11" fmla="*/ 1306371 h 2676117"/>
              <a:gd name="connsiteX12" fmla="*/ 0 w 2520770"/>
              <a:gd name="connsiteY12" fmla="*/ 161417 h 267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20770" h="2676117">
                <a:moveTo>
                  <a:pt x="0" y="161417"/>
                </a:moveTo>
                <a:lnTo>
                  <a:pt x="183337" y="0"/>
                </a:lnTo>
                <a:lnTo>
                  <a:pt x="1269439" y="1130261"/>
                </a:lnTo>
                <a:lnTo>
                  <a:pt x="2219737" y="54318"/>
                </a:lnTo>
                <a:lnTo>
                  <a:pt x="2412128" y="224791"/>
                </a:lnTo>
                <a:lnTo>
                  <a:pt x="1450663" y="1342585"/>
                </a:lnTo>
                <a:lnTo>
                  <a:pt x="2520770" y="2424166"/>
                </a:lnTo>
                <a:lnTo>
                  <a:pt x="2346487" y="2603689"/>
                </a:lnTo>
                <a:lnTo>
                  <a:pt x="1287546" y="1518695"/>
                </a:lnTo>
                <a:lnTo>
                  <a:pt x="310086" y="2676117"/>
                </a:lnTo>
                <a:lnTo>
                  <a:pt x="90535" y="2460379"/>
                </a:lnTo>
                <a:lnTo>
                  <a:pt x="1097267" y="1306371"/>
                </a:lnTo>
                <a:lnTo>
                  <a:pt x="0" y="161417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026" name="Picture 2" descr="Bilderesultat for luftambulans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73" y="274638"/>
            <a:ext cx="10263612" cy="576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2726602" y="3476531"/>
            <a:ext cx="3150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>
                <a:solidFill>
                  <a:srgbClr val="FEFF01"/>
                </a:solidFill>
              </a:rPr>
              <a:t>Thanks</a:t>
            </a:r>
            <a:r>
              <a:rPr lang="nb-NO" dirty="0" smtClean="0">
                <a:solidFill>
                  <a:srgbClr val="FEFF01"/>
                </a:solidFill>
              </a:rPr>
              <a:t> for </a:t>
            </a:r>
            <a:r>
              <a:rPr lang="nb-NO" dirty="0" err="1" smtClean="0">
                <a:solidFill>
                  <a:srgbClr val="FEFF01"/>
                </a:solidFill>
              </a:rPr>
              <a:t>your</a:t>
            </a:r>
            <a:r>
              <a:rPr lang="nb-NO" dirty="0">
                <a:solidFill>
                  <a:srgbClr val="FEFF01"/>
                </a:solidFill>
              </a:rPr>
              <a:t> </a:t>
            </a:r>
            <a:r>
              <a:rPr lang="nb-NO" dirty="0" err="1" smtClean="0">
                <a:solidFill>
                  <a:srgbClr val="FEFF01"/>
                </a:solidFill>
              </a:rPr>
              <a:t>attention</a:t>
            </a:r>
            <a:r>
              <a:rPr lang="nb-NO" dirty="0" smtClean="0">
                <a:solidFill>
                  <a:srgbClr val="FEFF01"/>
                </a:solidFill>
              </a:rPr>
              <a:t>.</a:t>
            </a:r>
            <a:endParaRPr lang="nb-NO" dirty="0">
              <a:solidFill>
                <a:srgbClr val="FEFF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err="1" smtClean="0">
                <a:latin typeface="Calibri Light" panose="020F0302020204030204" pitchFamily="34" charset="0"/>
              </a:rPr>
              <a:t>Quality</a:t>
            </a:r>
            <a:r>
              <a:rPr lang="nb-NO" dirty="0" smtClean="0">
                <a:latin typeface="Calibri Light" panose="020F0302020204030204" pitchFamily="34" charset="0"/>
              </a:rPr>
              <a:t> in </a:t>
            </a:r>
            <a:r>
              <a:rPr lang="nb-NO" dirty="0" err="1" smtClean="0">
                <a:latin typeface="Calibri Light" panose="020F0302020204030204" pitchFamily="34" charset="0"/>
              </a:rPr>
              <a:t>health</a:t>
            </a:r>
            <a:r>
              <a:rPr lang="nb-NO" dirty="0" smtClean="0">
                <a:latin typeface="Calibri Light" panose="020F0302020204030204" pitchFamily="34" charset="0"/>
              </a:rPr>
              <a:t> </a:t>
            </a:r>
            <a:r>
              <a:rPr lang="nb-NO" dirty="0" err="1" smtClean="0">
                <a:latin typeface="Calibri Light" panose="020F0302020204030204" pitchFamily="34" charset="0"/>
              </a:rPr>
              <a:t>care</a:t>
            </a:r>
            <a:endParaRPr lang="nb-NO" dirty="0">
              <a:latin typeface="Calibri Light" panose="020F0302020204030204" pitchFamily="34" charset="0"/>
            </a:endParaRPr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07568" y="1615204"/>
            <a:ext cx="1872208" cy="2533876"/>
          </a:xfrm>
          <a:prstGeom prst="rect">
            <a:avLst/>
          </a:prstGeom>
        </p:spPr>
      </p:pic>
      <p:pic>
        <p:nvPicPr>
          <p:cNvPr id="13" name="Plassholder for innhold 12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863" y="1562150"/>
            <a:ext cx="1512168" cy="1854792"/>
          </a:xfrm>
        </p:spPr>
      </p:pic>
      <p:sp>
        <p:nvSpPr>
          <p:cNvPr id="12" name="Rektangel 11"/>
          <p:cNvSpPr/>
          <p:nvPr/>
        </p:nvSpPr>
        <p:spPr>
          <a:xfrm>
            <a:off x="1631504" y="3992703"/>
            <a:ext cx="26642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sz="2000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en-US" sz="1000" dirty="0">
                <a:solidFill>
                  <a:srgbClr val="000000"/>
                </a:solidFill>
                <a:latin typeface="Calibri Light" panose="020F0302020204030204" pitchFamily="34" charset="0"/>
              </a:rPr>
              <a:t>NCQA’s The Essential Guide to Health Care Quality, available at: http://www.ncqa.org/tabid/460/Default.asp</a:t>
            </a:r>
          </a:p>
        </p:txBody>
      </p:sp>
      <p:sp>
        <p:nvSpPr>
          <p:cNvPr id="14" name="Rektangel 13"/>
          <p:cNvSpPr/>
          <p:nvPr/>
        </p:nvSpPr>
        <p:spPr>
          <a:xfrm>
            <a:off x="4493569" y="3531038"/>
            <a:ext cx="17284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Calibri Light" panose="020F03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Institute of Medicine. Emergency Medical Services at a Crossroads. The National Academies Press, Washington DC, USA2006.</a:t>
            </a:r>
            <a:endParaRPr lang="nb-NO" sz="1000" dirty="0">
              <a:solidFill>
                <a:prstClr val="black"/>
              </a:solidFill>
              <a:latin typeface="Calibri Light" panose="020F03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5" name="Bild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2104" y="1624333"/>
            <a:ext cx="2476500" cy="2502039"/>
          </a:xfrm>
          <a:prstGeom prst="rect">
            <a:avLst/>
          </a:prstGeom>
        </p:spPr>
      </p:pic>
      <p:sp>
        <p:nvSpPr>
          <p:cNvPr id="17" name="Rektangel 16"/>
          <p:cNvSpPr/>
          <p:nvPr/>
        </p:nvSpPr>
        <p:spPr>
          <a:xfrm>
            <a:off x="6451635" y="4333065"/>
            <a:ext cx="3923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  <a:latin typeface="Calibri Light" panose="020F0302020204030204" pitchFamily="34" charset="0"/>
              </a:rPr>
              <a:t>World Health Organization. Quality of care: a process for making strategic choices in health systems. 2006.</a:t>
            </a:r>
            <a:endParaRPr lang="nb-NO" sz="9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pic>
        <p:nvPicPr>
          <p:cNvPr id="18" name="Bild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5801" y="4666498"/>
            <a:ext cx="3168353" cy="1999039"/>
          </a:xfrm>
          <a:prstGeom prst="rect">
            <a:avLst/>
          </a:prstGeom>
        </p:spPr>
      </p:pic>
      <p:sp>
        <p:nvSpPr>
          <p:cNvPr id="19" name="Rektangel 18"/>
          <p:cNvSpPr/>
          <p:nvPr/>
        </p:nvSpPr>
        <p:spPr>
          <a:xfrm>
            <a:off x="7392144" y="6381328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prstClr val="black"/>
                </a:solidFill>
                <a:latin typeface="Calibri Light" panose="020F0302020204030204" pitchFamily="34" charset="0"/>
              </a:rPr>
              <a:t>M.E. Porter “What is value in Health Care?” N </a:t>
            </a:r>
            <a:r>
              <a:rPr lang="en-US" sz="900" dirty="0" err="1">
                <a:solidFill>
                  <a:prstClr val="black"/>
                </a:solidFill>
                <a:latin typeface="Calibri Light" panose="020F0302020204030204" pitchFamily="34" charset="0"/>
              </a:rPr>
              <a:t>Engl</a:t>
            </a:r>
            <a:r>
              <a:rPr lang="en-US" sz="900" dirty="0">
                <a:solidFill>
                  <a:prstClr val="black"/>
                </a:solidFill>
                <a:latin typeface="Calibri Light" panose="020F0302020204030204" pitchFamily="34" charset="0"/>
              </a:rPr>
              <a:t> J Med 2010, 363(26):2477-2481.</a:t>
            </a:r>
            <a:endParaRPr lang="nb-NO" sz="9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61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err="1" smtClean="0"/>
              <a:t>Quality</a:t>
            </a:r>
            <a:r>
              <a:rPr lang="nb-NO" dirty="0" smtClean="0"/>
              <a:t> in </a:t>
            </a:r>
            <a:r>
              <a:rPr lang="nb-NO" dirty="0" err="1" smtClean="0"/>
              <a:t>physician-staffed</a:t>
            </a:r>
            <a:r>
              <a:rPr lang="nb-NO" dirty="0" smtClean="0"/>
              <a:t> EMS</a:t>
            </a:r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00653" y="1294317"/>
            <a:ext cx="3756054" cy="4525963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680" y="1667005"/>
            <a:ext cx="3403023" cy="440055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0064" y="2062500"/>
            <a:ext cx="3209666" cy="42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4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49309" y="110609"/>
            <a:ext cx="10972800" cy="1143000"/>
          </a:xfrm>
        </p:spPr>
        <p:txBody>
          <a:bodyPr>
            <a:normAutofit/>
          </a:bodyPr>
          <a:lstStyle/>
          <a:p>
            <a:r>
              <a:rPr lang="nb-NO" sz="2800" dirty="0" err="1" smtClean="0">
                <a:latin typeface="Calibri Light" panose="020F0302020204030204" pitchFamily="34" charset="0"/>
              </a:rPr>
              <a:t>What</a:t>
            </a:r>
            <a:r>
              <a:rPr lang="nb-NO" sz="2800" dirty="0" smtClean="0">
                <a:latin typeface="Calibri Light" panose="020F0302020204030204" pitchFamily="34" charset="0"/>
              </a:rPr>
              <a:t> is </a:t>
            </a:r>
            <a:r>
              <a:rPr lang="nb-NO" sz="2800" dirty="0" err="1" smtClean="0">
                <a:latin typeface="Calibri Light" panose="020F0302020204030204" pitchFamily="34" charset="0"/>
              </a:rPr>
              <a:t>quality</a:t>
            </a:r>
            <a:r>
              <a:rPr lang="nb-NO" sz="2800" dirty="0" smtClean="0">
                <a:latin typeface="Calibri Light" panose="020F0302020204030204" pitchFamily="34" charset="0"/>
              </a:rPr>
              <a:t> in </a:t>
            </a:r>
            <a:br>
              <a:rPr lang="nb-NO" sz="2800" dirty="0" smtClean="0">
                <a:latin typeface="Calibri Light" panose="020F0302020204030204" pitchFamily="34" charset="0"/>
              </a:rPr>
            </a:br>
            <a:r>
              <a:rPr lang="nb-NO" sz="2800" dirty="0" err="1" smtClean="0">
                <a:latin typeface="Calibri Light" panose="020F0302020204030204" pitchFamily="34" charset="0"/>
              </a:rPr>
              <a:t>physician-staffed</a:t>
            </a:r>
            <a:r>
              <a:rPr lang="nb-NO" sz="2800" dirty="0" smtClean="0">
                <a:latin typeface="Calibri Light" panose="020F0302020204030204" pitchFamily="34" charset="0"/>
              </a:rPr>
              <a:t> EMS?</a:t>
            </a:r>
            <a:endParaRPr lang="nb-NO" sz="2800" dirty="0">
              <a:latin typeface="Calibri Light" panose="020F0302020204030204" pitchFamily="34" charset="0"/>
            </a:endParaRPr>
          </a:p>
        </p:txBody>
      </p:sp>
      <p:pic>
        <p:nvPicPr>
          <p:cNvPr id="2052" name="Picture 4" descr="http://www.avisa-st.no/incoming/article7247295.ece/ALTERNATES/w980-default/ulykk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3" y="3861049"/>
            <a:ext cx="3484125" cy="22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064" y="3485578"/>
            <a:ext cx="3290078" cy="2889698"/>
          </a:xfrm>
          <a:prstGeom prst="rect">
            <a:avLst/>
          </a:prstGeom>
        </p:spPr>
      </p:pic>
      <p:pic>
        <p:nvPicPr>
          <p:cNvPr id="2058" name="Picture 10" descr="Nedkjølt etter fødselen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843" y="1374864"/>
            <a:ext cx="3350866" cy="224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gfx.nrk.no/emcQ2ydCNC70AY6QqZ8ykAFLa-QMokS0RwDz265dOSA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825" y="846138"/>
            <a:ext cx="3970085" cy="222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/>
          <p:cNvSpPr txBox="1"/>
          <p:nvPr/>
        </p:nvSpPr>
        <p:spPr>
          <a:xfrm rot="2992516">
            <a:off x="7052129" y="5821379"/>
            <a:ext cx="684617" cy="19012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1753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err="1" smtClean="0">
                <a:latin typeface="Calibri Light" panose="020F0302020204030204" pitchFamily="34" charset="0"/>
              </a:rPr>
              <a:t>Quality</a:t>
            </a:r>
            <a:r>
              <a:rPr lang="nb-NO" dirty="0" smtClean="0">
                <a:latin typeface="Calibri Light" panose="020F0302020204030204" pitchFamily="34" charset="0"/>
              </a:rPr>
              <a:t> for </a:t>
            </a:r>
            <a:r>
              <a:rPr lang="nb-NO" dirty="0" err="1" smtClean="0">
                <a:latin typeface="Calibri Light" panose="020F0302020204030204" pitchFamily="34" charset="0"/>
              </a:rPr>
              <a:t>whom</a:t>
            </a:r>
            <a:r>
              <a:rPr lang="nb-NO" dirty="0" smtClean="0">
                <a:latin typeface="Calibri Light" panose="020F0302020204030204" pitchFamily="34" charset="0"/>
              </a:rPr>
              <a:t>?</a:t>
            </a:r>
            <a:endParaRPr lang="nb-NO" dirty="0">
              <a:latin typeface="Calibri Light" panose="020F0302020204030204" pitchFamily="34" charset="0"/>
            </a:endParaRPr>
          </a:p>
        </p:txBody>
      </p:sp>
      <p:pic>
        <p:nvPicPr>
          <p:cNvPr id="9" name="Plassholder for innhold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87588" y="1340769"/>
            <a:ext cx="7416824" cy="465587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3125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Maybe</a:t>
            </a:r>
            <a:r>
              <a:rPr lang="nb-NO" dirty="0" smtClean="0"/>
              <a:t> </a:t>
            </a:r>
            <a:r>
              <a:rPr lang="nb-NO" dirty="0" err="1" smtClean="0"/>
              <a:t>quality</a:t>
            </a:r>
            <a:r>
              <a:rPr lang="nb-NO" dirty="0" smtClean="0"/>
              <a:t> is more </a:t>
            </a:r>
            <a:r>
              <a:rPr lang="nb-NO" dirty="0" err="1" smtClean="0"/>
              <a:t>than</a:t>
            </a:r>
            <a:r>
              <a:rPr lang="nb-NO" dirty="0" smtClean="0"/>
              <a:t> time variables…?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Plassholder for innho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971" y="2134990"/>
            <a:ext cx="3729955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5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Measuring quality of restaurants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Quality indicator: Time from placing your order until dinner is served</a:t>
            </a:r>
            <a:endParaRPr lang="en-US" sz="27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37" y="1535113"/>
            <a:ext cx="5770181" cy="639762"/>
          </a:xfrm>
        </p:spPr>
        <p:txBody>
          <a:bodyPr/>
          <a:lstStyle/>
          <a:p>
            <a:r>
              <a:rPr lang="en-US" dirty="0" smtClean="0"/>
              <a:t>                          Loser: 30 min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             Winner: 2 min</a:t>
            </a:r>
            <a:endParaRPr lang="en-US" dirty="0"/>
          </a:p>
        </p:txBody>
      </p:sp>
      <p:pic>
        <p:nvPicPr>
          <p:cNvPr id="1026" name="Picture 2" descr="http://www.internationalculinarycenter.com/wp-content/uploads/2014/11/restaurant_noma_28725m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922" y="2410046"/>
            <a:ext cx="4040188" cy="281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arm4.static.flickr.com/3160/2782954334_a534d45f1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368" y="2410045"/>
            <a:ext cx="4041775" cy="281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07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Calibri Light" panose="020F0302020204030204" pitchFamily="34" charset="0"/>
              </a:rPr>
              <a:t>How should we measure quality in physician-staffed EMS?</a:t>
            </a:r>
            <a:endParaRPr lang="en-US" dirty="0">
              <a:latin typeface="+mj-lt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</p:txBody>
      </p:sp>
      <p:graphicFrame>
        <p:nvGraphicFramePr>
          <p:cNvPr id="8" name="Plassholder for innhold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34185669"/>
              </p:ext>
            </p:extLst>
          </p:nvPr>
        </p:nvGraphicFramePr>
        <p:xfrm>
          <a:off x="3860605" y="1702751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kstSylinder 8"/>
          <p:cNvSpPr txBox="1"/>
          <p:nvPr/>
        </p:nvSpPr>
        <p:spPr>
          <a:xfrm>
            <a:off x="5171468" y="3081559"/>
            <a:ext cx="1368152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The </a:t>
            </a:r>
            <a:r>
              <a:rPr lang="nb-NO" dirty="0" err="1" smtClean="0">
                <a:solidFill>
                  <a:prstClr val="black"/>
                </a:solidFill>
                <a:latin typeface="Calibri Light" panose="020F0302020204030204" pitchFamily="34" charset="0"/>
              </a:rPr>
              <a:t>six</a:t>
            </a:r>
            <a:r>
              <a:rPr lang="nb-NO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r>
              <a:rPr lang="nb-NO" dirty="0" err="1" smtClean="0">
                <a:solidFill>
                  <a:prstClr val="black"/>
                </a:solidFill>
                <a:latin typeface="Calibri Light" panose="020F0302020204030204" pitchFamily="34" charset="0"/>
              </a:rPr>
              <a:t>quality</a:t>
            </a:r>
            <a:r>
              <a:rPr lang="nb-NO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r>
              <a:rPr lang="nb-NO" dirty="0" err="1" smtClean="0">
                <a:solidFill>
                  <a:prstClr val="black"/>
                </a:solidFill>
                <a:latin typeface="Calibri Light" panose="020F0302020204030204" pitchFamily="34" charset="0"/>
              </a:rPr>
              <a:t>dimensions</a:t>
            </a:r>
            <a:r>
              <a:rPr lang="nb-NO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 in </a:t>
            </a:r>
            <a:r>
              <a:rPr lang="nb-NO" dirty="0" err="1" smtClean="0">
                <a:solidFill>
                  <a:prstClr val="black"/>
                </a:solidFill>
                <a:latin typeface="Calibri Light" panose="020F0302020204030204" pitchFamily="34" charset="0"/>
              </a:rPr>
              <a:t>health</a:t>
            </a:r>
            <a:r>
              <a:rPr lang="nb-NO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r>
              <a:rPr lang="nb-NO" dirty="0" err="1" smtClean="0">
                <a:solidFill>
                  <a:prstClr val="black"/>
                </a:solidFill>
                <a:latin typeface="Calibri Light" panose="020F0302020204030204" pitchFamily="34" charset="0"/>
              </a:rPr>
              <a:t>care</a:t>
            </a:r>
            <a:endParaRPr lang="nb-NO" dirty="0" smtClean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algn="ctr"/>
            <a:endParaRPr lang="nb-NO" sz="1050" dirty="0" smtClean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nb-NO" sz="1050" dirty="0" err="1" smtClean="0">
                <a:solidFill>
                  <a:prstClr val="black"/>
                </a:solidFill>
                <a:latin typeface="Calibri Light" panose="020F0302020204030204" pitchFamily="34" charset="0"/>
              </a:rPr>
              <a:t>Institute</a:t>
            </a:r>
            <a:r>
              <a:rPr lang="nb-NO" sz="105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r>
              <a:rPr lang="nb-NO" sz="1050" dirty="0" err="1">
                <a:solidFill>
                  <a:prstClr val="black"/>
                </a:solidFill>
                <a:latin typeface="Calibri Light" panose="020F0302020204030204" pitchFamily="34" charset="0"/>
              </a:rPr>
              <a:t>of</a:t>
            </a:r>
            <a:r>
              <a:rPr lang="nb-NO" sz="1050" dirty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r>
              <a:rPr lang="nb-NO" sz="1050" dirty="0" err="1">
                <a:solidFill>
                  <a:prstClr val="black"/>
                </a:solidFill>
                <a:latin typeface="Calibri Light" panose="020F0302020204030204" pitchFamily="34" charset="0"/>
              </a:rPr>
              <a:t>Medicine</a:t>
            </a:r>
            <a:r>
              <a:rPr lang="nb-NO" sz="1050" dirty="0">
                <a:solidFill>
                  <a:prstClr val="black"/>
                </a:solidFill>
                <a:latin typeface="Calibri Light" panose="020F0302020204030204" pitchFamily="34" charset="0"/>
              </a:rPr>
              <a:t>, 2001</a:t>
            </a:r>
          </a:p>
          <a:p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75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Calibri Light" panose="020F0302020204030204" pitchFamily="34" charset="0"/>
              </a:rPr>
              <a:t>How should we measure quality in physician-staffed EMS?</a:t>
            </a:r>
            <a:endParaRPr lang="en-US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r>
              <a:rPr lang="nb-NO" dirty="0">
                <a:latin typeface="Calibri Light" panose="020F0302020204030204" pitchFamily="34" charset="0"/>
              </a:rPr>
              <a:t>By </a:t>
            </a:r>
            <a:r>
              <a:rPr lang="nb-NO" dirty="0" err="1">
                <a:latin typeface="Calibri Light" panose="020F0302020204030204" pitchFamily="34" charset="0"/>
              </a:rPr>
              <a:t>using</a:t>
            </a:r>
            <a:r>
              <a:rPr lang="nb-NO" dirty="0">
                <a:latin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</a:rPr>
              <a:t>the</a:t>
            </a:r>
            <a:r>
              <a:rPr lang="nb-NO" dirty="0">
                <a:latin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</a:rPr>
              <a:t>correct</a:t>
            </a:r>
            <a:r>
              <a:rPr lang="nb-NO" dirty="0">
                <a:latin typeface="Calibri Light" panose="020F0302020204030204" pitchFamily="34" charset="0"/>
              </a:rPr>
              <a:t> «</a:t>
            </a:r>
            <a:r>
              <a:rPr lang="nb-NO" dirty="0" err="1">
                <a:latin typeface="Calibri Light" panose="020F0302020204030204" pitchFamily="34" charset="0"/>
              </a:rPr>
              <a:t>tools</a:t>
            </a:r>
            <a:r>
              <a:rPr lang="nb-NO" dirty="0">
                <a:latin typeface="Calibri Light" panose="020F0302020204030204" pitchFamily="34" charset="0"/>
              </a:rPr>
              <a:t>» for </a:t>
            </a:r>
            <a:r>
              <a:rPr lang="nb-NO" dirty="0" err="1">
                <a:latin typeface="Calibri Light" panose="020F0302020204030204" pitchFamily="34" charset="0"/>
              </a:rPr>
              <a:t>quality</a:t>
            </a:r>
            <a:r>
              <a:rPr lang="nb-NO" dirty="0">
                <a:latin typeface="Calibri Light" panose="020F0302020204030204" pitchFamily="34" charset="0"/>
              </a:rPr>
              <a:t> </a:t>
            </a:r>
            <a:r>
              <a:rPr lang="nb-NO" dirty="0" err="1">
                <a:latin typeface="Calibri Light" panose="020F0302020204030204" pitchFamily="34" charset="0"/>
              </a:rPr>
              <a:t>measurement</a:t>
            </a:r>
            <a:r>
              <a:rPr lang="nb-NO" dirty="0">
                <a:latin typeface="Calibri Light" panose="020F0302020204030204" pitchFamily="34" charset="0"/>
              </a:rPr>
              <a:t>.</a:t>
            </a: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08551" y="1600201"/>
            <a:ext cx="296589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9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 Light-Constantia">
      <a:majorFont>
        <a:latin typeface="Calibri Light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 Light-Constantia">
      <a:majorFont>
        <a:latin typeface="Calibri Light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 Light-Constantia">
      <a:majorFont>
        <a:latin typeface="Calibri Light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 Light-Constantia">
      <a:majorFont>
        <a:latin typeface="Calibri Light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 Light-Constantia">
      <a:majorFont>
        <a:latin typeface="Calibri Light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13045</TotalTime>
  <Words>314</Words>
  <Application>Microsoft Office PowerPoint</Application>
  <PresentationFormat>Widescreen</PresentationFormat>
  <Paragraphs>102</Paragraphs>
  <Slides>14</Slides>
  <Notes>14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6</vt:i4>
      </vt:variant>
      <vt:variant>
        <vt:lpstr>Lysbildetitler</vt:lpstr>
      </vt:variant>
      <vt:variant>
        <vt:i4>14</vt:i4>
      </vt:variant>
    </vt:vector>
  </HeadingPairs>
  <TitlesOfParts>
    <vt:vector size="27" baseType="lpstr">
      <vt:lpstr>MS Mincho</vt:lpstr>
      <vt:lpstr>Arial</vt:lpstr>
      <vt:lpstr>Calibri</vt:lpstr>
      <vt:lpstr>Calibri Light</vt:lpstr>
      <vt:lpstr>Constantia</vt:lpstr>
      <vt:lpstr>Lucida Bright</vt:lpstr>
      <vt:lpstr>Times New Roman</vt:lpstr>
      <vt:lpstr>2_Office-tema</vt:lpstr>
      <vt:lpstr>3_Office-tema</vt:lpstr>
      <vt:lpstr>4_Office-tema</vt:lpstr>
      <vt:lpstr>5_Office-tema</vt:lpstr>
      <vt:lpstr>1_Office-tema</vt:lpstr>
      <vt:lpstr>6_Office-tema</vt:lpstr>
      <vt:lpstr>PowerPoint-presentasjon</vt:lpstr>
      <vt:lpstr>Quality in health care</vt:lpstr>
      <vt:lpstr>Quality in physician-staffed EMS</vt:lpstr>
      <vt:lpstr>What is quality in  physician-staffed EMS?</vt:lpstr>
      <vt:lpstr>Quality for whom?</vt:lpstr>
      <vt:lpstr>Maybe quality is more than time variables…?</vt:lpstr>
      <vt:lpstr>Measuring quality of restaurants  Quality indicator: Time from placing your order until dinner is served</vt:lpstr>
      <vt:lpstr>How should we measure quality in physician-staffed EMS?</vt:lpstr>
      <vt:lpstr>How should we measure quality in physician-staffed EMS?</vt:lpstr>
      <vt:lpstr>PowerPoint-presentasjon</vt:lpstr>
      <vt:lpstr>Quality measurement: challenges</vt:lpstr>
      <vt:lpstr>Who is in?</vt:lpstr>
      <vt:lpstr>PowerPoint-presentasjon</vt:lpstr>
      <vt:lpstr>PowerPoint-presentasjon</vt:lpstr>
    </vt:vector>
  </TitlesOfParts>
  <Company>SNLA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Kvalitet prehospitalt -er det målbart?</dc:title>
  <dc:creator>Haugland, Helge</dc:creator>
  <cp:lastModifiedBy>Helge Haugland</cp:lastModifiedBy>
  <cp:revision>135</cp:revision>
  <dcterms:created xsi:type="dcterms:W3CDTF">2016-10-04T08:46:01Z</dcterms:created>
  <dcterms:modified xsi:type="dcterms:W3CDTF">2016-11-14T12:03:59Z</dcterms:modified>
</cp:coreProperties>
</file>